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0433" autoAdjust="0"/>
  </p:normalViewPr>
  <p:slideViewPr>
    <p:cSldViewPr snapToGrid="0">
      <p:cViewPr varScale="1">
        <p:scale>
          <a:sx n="98" d="100"/>
          <a:sy n="98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EE016-5CA4-48AA-AF7A-F473B3BED411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ADF57-926B-46A5-A02F-8BD3BBDC4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4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8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7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5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56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25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[0:37] Our field</a:t>
            </a:r>
            <a:r>
              <a:rPr lang="en-US" baseline="0" dirty="0" smtClean="0"/>
              <a:t> tests showed that this approach can increase the average network capacity by 2 to 5 times, compared with empirical approaches that deploy the AP randomly or at corners.</a:t>
            </a:r>
          </a:p>
          <a:p>
            <a:r>
              <a:rPr lang="en-US" baseline="0" dirty="0" smtClean="0"/>
              <a:t>It also makes the network more stable, the median throughput drop after blockage is only around 50 Mbps, in comparison to 600 to 800 Mbps when using empirical approaches.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69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E-</a:t>
            </a:r>
            <a:r>
              <a:rPr lang="en-US" altLang="zh-CN" dirty="0" err="1" smtClean="0"/>
              <a:t>Mi</a:t>
            </a:r>
            <a:r>
              <a:rPr lang="en-US" altLang="zh-CN" dirty="0" smtClean="0"/>
              <a:t> is related with the literature of</a:t>
            </a:r>
            <a:r>
              <a:rPr lang="en-US" altLang="zh-CN" baseline="0" dirty="0" smtClean="0"/>
              <a:t> wireless network planning. That is, determining the best location to place access points or </a:t>
            </a:r>
            <a:r>
              <a:rPr lang="en-US" altLang="zh-CN" baseline="0" dirty="0" err="1" smtClean="0"/>
              <a:t>basestations</a:t>
            </a:r>
            <a:r>
              <a:rPr lang="en-US" altLang="zh-CN" baseline="0" dirty="0" smtClean="0"/>
              <a:t>, to achieve the best coverage.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But for many years, conventional network planning schemes require network engineers to move around, carrying radios or even mobile </a:t>
            </a:r>
            <a:r>
              <a:rPr lang="en-US" altLang="zh-CN" baseline="0" dirty="0" err="1" smtClean="0"/>
              <a:t>basestations</a:t>
            </a:r>
            <a:r>
              <a:rPr lang="en-US" altLang="zh-CN" baseline="0" dirty="0" smtClean="0"/>
              <a:t> with them, and do blanket measurement.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6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But for </a:t>
            </a:r>
            <a:r>
              <a:rPr lang="en-US" altLang="zh-CN" dirty="0" err="1" smtClean="0"/>
              <a:t>mmWave</a:t>
            </a:r>
            <a:r>
              <a:rPr lang="en-US" altLang="zh-CN" baseline="0" dirty="0" smtClean="0"/>
              <a:t> networks, this becomes infeasible, because there are numerous combinations of beam directions and human blockage patterns, and the test space is impossible to be covered by war-driving.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E-</a:t>
            </a:r>
            <a:r>
              <a:rPr lang="en-US" altLang="zh-CN" baseline="0" dirty="0" err="1" smtClean="0"/>
              <a:t>Mi</a:t>
            </a:r>
            <a:r>
              <a:rPr lang="en-US" altLang="zh-CN" baseline="0" dirty="0" smtClean="0"/>
              <a:t> essentially automates this procedure, by allowing the </a:t>
            </a:r>
            <a:r>
              <a:rPr lang="en-US" altLang="zh-CN" baseline="0" dirty="0" err="1" smtClean="0"/>
              <a:t>mmWave</a:t>
            </a:r>
            <a:r>
              <a:rPr lang="en-US" altLang="zh-CN" baseline="0" dirty="0" smtClean="0"/>
              <a:t> radios to sense the radio environment by themselves, and predict the network performance by themselves.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It opens up many opportunities to</a:t>
            </a:r>
            <a:r>
              <a:rPr lang="en-US" altLang="zh-CN" baseline="0" dirty="0" smtClean="0"/>
              <a:t> make the </a:t>
            </a:r>
            <a:r>
              <a:rPr lang="en-US" altLang="zh-CN" baseline="0" dirty="0" err="1" smtClean="0"/>
              <a:t>mmWave</a:t>
            </a:r>
            <a:r>
              <a:rPr lang="en-US" altLang="zh-CN" baseline="0" smtClean="0"/>
              <a:t> network </a:t>
            </a:r>
            <a:r>
              <a:rPr lang="en-US" altLang="zh-CN" baseline="0" dirty="0" smtClean="0"/>
              <a:t>robust and efficient.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5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7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6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8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0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1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4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0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86020-28E3-48A9-B326-CFF1501606F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5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0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7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58600" y="6416675"/>
            <a:ext cx="457200" cy="365125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8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05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0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3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4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84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70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21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3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09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5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75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5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7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1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45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9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1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0220556" cy="1143000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228600"/>
            <a:ext cx="10443402" cy="1066800"/>
            <a:chOff x="378540" y="381000"/>
            <a:chExt cx="8409036" cy="1143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59660" y="1295400"/>
              <a:ext cx="8153400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78540" y="1344564"/>
              <a:ext cx="8409036" cy="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33400" y="4572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0104" y="381000"/>
              <a:ext cx="0" cy="1066800"/>
            </a:xfrm>
            <a:prstGeom prst="line">
              <a:avLst/>
            </a:prstGeom>
            <a:ln w="222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8608" y="6416675"/>
            <a:ext cx="547192" cy="324693"/>
          </a:xfrm>
        </p:spPr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E617D81-C3C2-4942-A81E-0DE90F432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51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2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31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1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40B19-7A2E-4F27-A405-7FA5B86FF055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F066E-1F09-4BFA-95B8-B4E7042C2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4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3.gif"/><Relationship Id="rId21" Type="http://schemas.openxmlformats.org/officeDocument/2006/relationships/image" Target="../media/image14.gif"/><Relationship Id="rId22" Type="http://schemas.openxmlformats.org/officeDocument/2006/relationships/image" Target="../media/image15.gif"/><Relationship Id="rId23" Type="http://schemas.openxmlformats.org/officeDocument/2006/relationships/image" Target="../media/image16.gif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10.gif"/><Relationship Id="rId18" Type="http://schemas.openxmlformats.org/officeDocument/2006/relationships/image" Target="../media/image11.jpeg"/><Relationship Id="rId19" Type="http://schemas.openxmlformats.org/officeDocument/2006/relationships/image" Target="../media/image12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447800" y="22098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480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mmWave</a:t>
            </a:r>
            <a:r>
              <a:rPr lang="en-US" altLang="zh-CN" sz="480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anose="030F0702030302020204" pitchFamily="66" charset="0"/>
                <a:cs typeface="Arial" pitchFamily="34" charset="0"/>
              </a:rPr>
              <a:t> Sensing</a:t>
            </a:r>
            <a:endParaRPr lang="en-US" altLang="zh-CN" sz="4800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mic Sans MS" panose="030F0702030302020204" pitchFamily="66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0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E-</a:t>
            </a:r>
            <a:r>
              <a:rPr lang="en-US" dirty="0" err="1" smtClean="0"/>
              <a:t>Mi</a:t>
            </a:r>
            <a:r>
              <a:rPr lang="en-US" dirty="0" smtClean="0"/>
              <a:t>: sensing assisted 60 GHz network deployment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4030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Reverse engineering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33966" y="3360231"/>
            <a:ext cx="0" cy="178019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87930" y="3333332"/>
            <a:ext cx="0" cy="178019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7033966" y="5090896"/>
            <a:ext cx="1251768" cy="5046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7329948" y="3704720"/>
            <a:ext cx="762000" cy="7626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999513" y="3337145"/>
            <a:ext cx="397817" cy="381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997845" y="3337144"/>
            <a:ext cx="397817" cy="381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65462" y="3386418"/>
            <a:ext cx="8281" cy="381225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119181" y="3398066"/>
            <a:ext cx="8281" cy="381225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6336272" y="2016224"/>
            <a:ext cx="322420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P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redict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channel of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arbitrarily located 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links</a:t>
            </a:r>
            <a:endParaRPr lang="en-US" altLang="zh-CN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6" descr="http://clipart-finder.com/data/mini/2-brick_wall_border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704" y="3177421"/>
            <a:ext cx="1751248" cy="226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928" y="3382873"/>
            <a:ext cx="1066800" cy="556710"/>
          </a:xfrm>
          <a:prstGeom prst="rect">
            <a:avLst/>
          </a:prstGeom>
        </p:spPr>
      </p:pic>
      <p:pic>
        <p:nvPicPr>
          <p:cNvPr id="24" name="Picture 4" descr="http://www.intel.com/content/dam/www/public/us/en/images/product/16x9/wireless-gigabit-antenna-m-m10041r-back-16x9.jpg/jcr:content/renditions/intel.web.416.23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2328" y="3995109"/>
            <a:ext cx="533400" cy="4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www.intel.com/content/dam/www/public/us/en/images/product/16x9/wireless-gigabit-antenna-m-m10041r-back-16x9.jpg/jcr:content/renditions/intel.web.416.23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1630152" y="4772419"/>
            <a:ext cx="533400" cy="4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2066212" y="4647320"/>
            <a:ext cx="832148" cy="17814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4" idx="2"/>
          </p:cNvCxnSpPr>
          <p:nvPr/>
        </p:nvCxnSpPr>
        <p:spPr>
          <a:xfrm flipH="1" flipV="1">
            <a:off x="2469028" y="4409780"/>
            <a:ext cx="402816" cy="2389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860104" y="3939583"/>
            <a:ext cx="206108" cy="7972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066212" y="3939583"/>
            <a:ext cx="316456" cy="51076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517880" y="4625391"/>
            <a:ext cx="257770" cy="1247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517880" y="4450350"/>
            <a:ext cx="800447" cy="1614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45805" y="3413603"/>
            <a:ext cx="0" cy="178019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99769" y="3386704"/>
            <a:ext cx="0" cy="178019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645805" y="5144268"/>
            <a:ext cx="1251768" cy="5046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941787" y="3758092"/>
            <a:ext cx="762000" cy="7626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611352" y="3390517"/>
            <a:ext cx="397817" cy="381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4609684" y="3390516"/>
            <a:ext cx="397817" cy="3813"/>
          </a:xfrm>
          <a:prstGeom prst="line">
            <a:avLst/>
          </a:prstGeom>
          <a:ln w="1016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77301" y="3439790"/>
            <a:ext cx="8281" cy="381225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731020" y="3451438"/>
            <a:ext cx="8281" cy="381225"/>
          </a:xfrm>
          <a:prstGeom prst="line">
            <a:avLst/>
          </a:prstGeom>
          <a:ln w="101600">
            <a:solidFill>
              <a:srgbClr val="0066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631504" y="2007294"/>
            <a:ext cx="3276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Arial" pitchFamily="34" charset="0"/>
                <a:cs typeface="Arial" pitchFamily="34" charset="0"/>
              </a:rPr>
              <a:t>R</a:t>
            </a:r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econstruct </a:t>
            </a:r>
            <a:r>
              <a:rPr lang="en-US" altLang="zh-CN" sz="2000" dirty="0">
                <a:latin typeface="Arial" pitchFamily="34" charset="0"/>
                <a:cs typeface="Arial" pitchFamily="34" charset="0"/>
              </a:rPr>
              <a:t>environment geometry/reflectivity by sampling radio channel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39" y="4812574"/>
            <a:ext cx="508859" cy="228166"/>
          </a:xfrm>
          <a:prstGeom prst="rect">
            <a:avLst/>
          </a:prstGeom>
        </p:spPr>
      </p:pic>
      <p:sp>
        <p:nvSpPr>
          <p:cNvPr id="42" name="Freeform 41"/>
          <p:cNvSpPr/>
          <p:nvPr/>
        </p:nvSpPr>
        <p:spPr>
          <a:xfrm rot="11990076">
            <a:off x="7495930" y="4031940"/>
            <a:ext cx="882807" cy="234264"/>
          </a:xfrm>
          <a:custGeom>
            <a:avLst/>
            <a:gdLst>
              <a:gd name="connsiteX0" fmla="*/ 217342 w 2178516"/>
              <a:gd name="connsiteY0" fmla="*/ 381766 h 806862"/>
              <a:gd name="connsiteX1" fmla="*/ 324022 w 2178516"/>
              <a:gd name="connsiteY1" fmla="*/ 295406 h 806862"/>
              <a:gd name="connsiteX2" fmla="*/ 456102 w 2178516"/>
              <a:gd name="connsiteY2" fmla="*/ 163326 h 806862"/>
              <a:gd name="connsiteX3" fmla="*/ 529762 w 2178516"/>
              <a:gd name="connsiteY3" fmla="*/ 59186 h 806862"/>
              <a:gd name="connsiteX4" fmla="*/ 532302 w 2178516"/>
              <a:gd name="connsiteY4" fmla="*/ 766 h 806862"/>
              <a:gd name="connsiteX5" fmla="*/ 456102 w 2178516"/>
              <a:gd name="connsiteY5" fmla="*/ 31246 h 806862"/>
              <a:gd name="connsiteX6" fmla="*/ 334182 w 2178516"/>
              <a:gd name="connsiteY6" fmla="*/ 107446 h 806862"/>
              <a:gd name="connsiteX7" fmla="*/ 227502 w 2178516"/>
              <a:gd name="connsiteY7" fmla="*/ 193806 h 806862"/>
              <a:gd name="connsiteX8" fmla="*/ 95422 w 2178516"/>
              <a:gd name="connsiteY8" fmla="*/ 338586 h 806862"/>
              <a:gd name="connsiteX9" fmla="*/ 39542 w 2178516"/>
              <a:gd name="connsiteY9" fmla="*/ 402086 h 806862"/>
              <a:gd name="connsiteX10" fmla="*/ 1442 w 2178516"/>
              <a:gd name="connsiteY10" fmla="*/ 437646 h 806862"/>
              <a:gd name="connsiteX11" fmla="*/ 90342 w 2178516"/>
              <a:gd name="connsiteY11" fmla="*/ 541786 h 806862"/>
              <a:gd name="connsiteX12" fmla="*/ 189402 w 2178516"/>
              <a:gd name="connsiteY12" fmla="*/ 638306 h 806862"/>
              <a:gd name="connsiteX13" fmla="*/ 296082 w 2178516"/>
              <a:gd name="connsiteY13" fmla="*/ 722126 h 806862"/>
              <a:gd name="connsiteX14" fmla="*/ 405302 w 2178516"/>
              <a:gd name="connsiteY14" fmla="*/ 788166 h 806862"/>
              <a:gd name="connsiteX15" fmla="*/ 504362 w 2178516"/>
              <a:gd name="connsiteY15" fmla="*/ 803406 h 806862"/>
              <a:gd name="connsiteX16" fmla="*/ 486582 w 2178516"/>
              <a:gd name="connsiteY16" fmla="*/ 732286 h 806862"/>
              <a:gd name="connsiteX17" fmla="*/ 407842 w 2178516"/>
              <a:gd name="connsiteY17" fmla="*/ 651006 h 806862"/>
              <a:gd name="connsiteX18" fmla="*/ 301162 w 2178516"/>
              <a:gd name="connsiteY18" fmla="*/ 574806 h 806862"/>
              <a:gd name="connsiteX19" fmla="*/ 219882 w 2178516"/>
              <a:gd name="connsiteY19" fmla="*/ 526546 h 806862"/>
              <a:gd name="connsiteX20" fmla="*/ 153842 w 2178516"/>
              <a:gd name="connsiteY20" fmla="*/ 496066 h 806862"/>
              <a:gd name="connsiteX21" fmla="*/ 113202 w 2178516"/>
              <a:gd name="connsiteY21" fmla="*/ 470666 h 806862"/>
              <a:gd name="connsiteX22" fmla="*/ 189402 w 2178516"/>
              <a:gd name="connsiteY22" fmla="*/ 490986 h 806862"/>
              <a:gd name="connsiteX23" fmla="*/ 331642 w 2178516"/>
              <a:gd name="connsiteY23" fmla="*/ 524006 h 806862"/>
              <a:gd name="connsiteX24" fmla="*/ 511982 w 2178516"/>
              <a:gd name="connsiteY24" fmla="*/ 567186 h 806862"/>
              <a:gd name="connsiteX25" fmla="*/ 773602 w 2178516"/>
              <a:gd name="connsiteY25" fmla="*/ 600206 h 806862"/>
              <a:gd name="connsiteX26" fmla="*/ 994582 w 2178516"/>
              <a:gd name="connsiteY26" fmla="*/ 633226 h 806862"/>
              <a:gd name="connsiteX27" fmla="*/ 1357802 w 2178516"/>
              <a:gd name="connsiteY27" fmla="*/ 648466 h 806862"/>
              <a:gd name="connsiteX28" fmla="*/ 1672762 w 2178516"/>
              <a:gd name="connsiteY28" fmla="*/ 638306 h 806862"/>
              <a:gd name="connsiteX29" fmla="*/ 1886122 w 2178516"/>
              <a:gd name="connsiteY29" fmla="*/ 602746 h 806862"/>
              <a:gd name="connsiteX30" fmla="*/ 2041062 w 2178516"/>
              <a:gd name="connsiteY30" fmla="*/ 534166 h 806862"/>
              <a:gd name="connsiteX31" fmla="*/ 2157902 w 2178516"/>
              <a:gd name="connsiteY31" fmla="*/ 465586 h 806862"/>
              <a:gd name="connsiteX32" fmla="*/ 2175682 w 2178516"/>
              <a:gd name="connsiteY32" fmla="*/ 369066 h 806862"/>
              <a:gd name="connsiteX33" fmla="*/ 2124882 w 2178516"/>
              <a:gd name="connsiteY33" fmla="*/ 292866 h 806862"/>
              <a:gd name="connsiteX34" fmla="*/ 2086782 w 2178516"/>
              <a:gd name="connsiteY34" fmla="*/ 247146 h 806862"/>
              <a:gd name="connsiteX35" fmla="*/ 1972482 w 2178516"/>
              <a:gd name="connsiteY35" fmla="*/ 201426 h 806862"/>
              <a:gd name="connsiteX36" fmla="*/ 1789602 w 2178516"/>
              <a:gd name="connsiteY36" fmla="*/ 163326 h 806862"/>
              <a:gd name="connsiteX37" fmla="*/ 1533062 w 2178516"/>
              <a:gd name="connsiteY37" fmla="*/ 132846 h 806862"/>
              <a:gd name="connsiteX38" fmla="*/ 1243502 w 2178516"/>
              <a:gd name="connsiteY38" fmla="*/ 137926 h 806862"/>
              <a:gd name="connsiteX39" fmla="*/ 1091102 w 2178516"/>
              <a:gd name="connsiteY39" fmla="*/ 168406 h 806862"/>
              <a:gd name="connsiteX40" fmla="*/ 926002 w 2178516"/>
              <a:gd name="connsiteY40" fmla="*/ 198886 h 806862"/>
              <a:gd name="connsiteX41" fmla="*/ 712642 w 2178516"/>
              <a:gd name="connsiteY41" fmla="*/ 244606 h 806862"/>
              <a:gd name="connsiteX42" fmla="*/ 504362 w 2178516"/>
              <a:gd name="connsiteY42" fmla="*/ 290326 h 806862"/>
              <a:gd name="connsiteX43" fmla="*/ 321482 w 2178516"/>
              <a:gd name="connsiteY43" fmla="*/ 348746 h 806862"/>
              <a:gd name="connsiteX44" fmla="*/ 217342 w 2178516"/>
              <a:gd name="connsiteY44" fmla="*/ 381766 h 8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78516" h="806862">
                <a:moveTo>
                  <a:pt x="217342" y="381766"/>
                </a:moveTo>
                <a:cubicBezTo>
                  <a:pt x="250785" y="356789"/>
                  <a:pt x="284229" y="331813"/>
                  <a:pt x="324022" y="295406"/>
                </a:cubicBezTo>
                <a:cubicBezTo>
                  <a:pt x="363815" y="258999"/>
                  <a:pt x="421812" y="202696"/>
                  <a:pt x="456102" y="163326"/>
                </a:cubicBezTo>
                <a:cubicBezTo>
                  <a:pt x="490392" y="123956"/>
                  <a:pt x="517062" y="86279"/>
                  <a:pt x="529762" y="59186"/>
                </a:cubicBezTo>
                <a:cubicBezTo>
                  <a:pt x="542462" y="32093"/>
                  <a:pt x="544579" y="5423"/>
                  <a:pt x="532302" y="766"/>
                </a:cubicBezTo>
                <a:cubicBezTo>
                  <a:pt x="520025" y="-3891"/>
                  <a:pt x="489122" y="13466"/>
                  <a:pt x="456102" y="31246"/>
                </a:cubicBezTo>
                <a:cubicBezTo>
                  <a:pt x="423082" y="49026"/>
                  <a:pt x="372282" y="80353"/>
                  <a:pt x="334182" y="107446"/>
                </a:cubicBezTo>
                <a:cubicBezTo>
                  <a:pt x="296082" y="134539"/>
                  <a:pt x="267295" y="155283"/>
                  <a:pt x="227502" y="193806"/>
                </a:cubicBezTo>
                <a:cubicBezTo>
                  <a:pt x="187709" y="232329"/>
                  <a:pt x="126749" y="303873"/>
                  <a:pt x="95422" y="338586"/>
                </a:cubicBezTo>
                <a:cubicBezTo>
                  <a:pt x="64095" y="373299"/>
                  <a:pt x="55205" y="385576"/>
                  <a:pt x="39542" y="402086"/>
                </a:cubicBezTo>
                <a:cubicBezTo>
                  <a:pt x="23879" y="418596"/>
                  <a:pt x="-7025" y="414363"/>
                  <a:pt x="1442" y="437646"/>
                </a:cubicBezTo>
                <a:cubicBezTo>
                  <a:pt x="9909" y="460929"/>
                  <a:pt x="59015" y="508343"/>
                  <a:pt x="90342" y="541786"/>
                </a:cubicBezTo>
                <a:cubicBezTo>
                  <a:pt x="121669" y="575229"/>
                  <a:pt x="155112" y="608249"/>
                  <a:pt x="189402" y="638306"/>
                </a:cubicBezTo>
                <a:cubicBezTo>
                  <a:pt x="223692" y="668363"/>
                  <a:pt x="260099" y="697149"/>
                  <a:pt x="296082" y="722126"/>
                </a:cubicBezTo>
                <a:cubicBezTo>
                  <a:pt x="332065" y="747103"/>
                  <a:pt x="370589" y="774619"/>
                  <a:pt x="405302" y="788166"/>
                </a:cubicBezTo>
                <a:cubicBezTo>
                  <a:pt x="440015" y="801713"/>
                  <a:pt x="490815" y="812719"/>
                  <a:pt x="504362" y="803406"/>
                </a:cubicBezTo>
                <a:cubicBezTo>
                  <a:pt x="517909" y="794093"/>
                  <a:pt x="502669" y="757686"/>
                  <a:pt x="486582" y="732286"/>
                </a:cubicBezTo>
                <a:cubicBezTo>
                  <a:pt x="470495" y="706886"/>
                  <a:pt x="438745" y="677253"/>
                  <a:pt x="407842" y="651006"/>
                </a:cubicBezTo>
                <a:cubicBezTo>
                  <a:pt x="376939" y="624759"/>
                  <a:pt x="332489" y="595549"/>
                  <a:pt x="301162" y="574806"/>
                </a:cubicBezTo>
                <a:cubicBezTo>
                  <a:pt x="269835" y="554063"/>
                  <a:pt x="244435" y="539669"/>
                  <a:pt x="219882" y="526546"/>
                </a:cubicBezTo>
                <a:cubicBezTo>
                  <a:pt x="195329" y="513423"/>
                  <a:pt x="171622" y="505379"/>
                  <a:pt x="153842" y="496066"/>
                </a:cubicBezTo>
                <a:cubicBezTo>
                  <a:pt x="136062" y="486753"/>
                  <a:pt x="107275" y="471513"/>
                  <a:pt x="113202" y="470666"/>
                </a:cubicBezTo>
                <a:cubicBezTo>
                  <a:pt x="119129" y="469819"/>
                  <a:pt x="152995" y="482096"/>
                  <a:pt x="189402" y="490986"/>
                </a:cubicBezTo>
                <a:cubicBezTo>
                  <a:pt x="225809" y="499876"/>
                  <a:pt x="331642" y="524006"/>
                  <a:pt x="331642" y="524006"/>
                </a:cubicBezTo>
                <a:cubicBezTo>
                  <a:pt x="385405" y="536706"/>
                  <a:pt x="438322" y="554486"/>
                  <a:pt x="511982" y="567186"/>
                </a:cubicBezTo>
                <a:cubicBezTo>
                  <a:pt x="585642" y="579886"/>
                  <a:pt x="693169" y="589199"/>
                  <a:pt x="773602" y="600206"/>
                </a:cubicBezTo>
                <a:cubicBezTo>
                  <a:pt x="854035" y="611213"/>
                  <a:pt x="897215" y="625183"/>
                  <a:pt x="994582" y="633226"/>
                </a:cubicBezTo>
                <a:cubicBezTo>
                  <a:pt x="1091949" y="641269"/>
                  <a:pt x="1244772" y="647619"/>
                  <a:pt x="1357802" y="648466"/>
                </a:cubicBezTo>
                <a:cubicBezTo>
                  <a:pt x="1470832" y="649313"/>
                  <a:pt x="1584709" y="645926"/>
                  <a:pt x="1672762" y="638306"/>
                </a:cubicBezTo>
                <a:cubicBezTo>
                  <a:pt x="1760815" y="630686"/>
                  <a:pt x="1824739" y="620103"/>
                  <a:pt x="1886122" y="602746"/>
                </a:cubicBezTo>
                <a:cubicBezTo>
                  <a:pt x="1947505" y="585389"/>
                  <a:pt x="1995765" y="557026"/>
                  <a:pt x="2041062" y="534166"/>
                </a:cubicBezTo>
                <a:cubicBezTo>
                  <a:pt x="2086359" y="511306"/>
                  <a:pt x="2135465" y="493103"/>
                  <a:pt x="2157902" y="465586"/>
                </a:cubicBezTo>
                <a:cubicBezTo>
                  <a:pt x="2180339" y="438069"/>
                  <a:pt x="2181185" y="397853"/>
                  <a:pt x="2175682" y="369066"/>
                </a:cubicBezTo>
                <a:cubicBezTo>
                  <a:pt x="2170179" y="340279"/>
                  <a:pt x="2139699" y="313186"/>
                  <a:pt x="2124882" y="292866"/>
                </a:cubicBezTo>
                <a:cubicBezTo>
                  <a:pt x="2110065" y="272546"/>
                  <a:pt x="2112182" y="262386"/>
                  <a:pt x="2086782" y="247146"/>
                </a:cubicBezTo>
                <a:cubicBezTo>
                  <a:pt x="2061382" y="231906"/>
                  <a:pt x="2022012" y="215396"/>
                  <a:pt x="1972482" y="201426"/>
                </a:cubicBezTo>
                <a:cubicBezTo>
                  <a:pt x="1922952" y="187456"/>
                  <a:pt x="1862839" y="174756"/>
                  <a:pt x="1789602" y="163326"/>
                </a:cubicBezTo>
                <a:cubicBezTo>
                  <a:pt x="1716365" y="151896"/>
                  <a:pt x="1624079" y="137079"/>
                  <a:pt x="1533062" y="132846"/>
                </a:cubicBezTo>
                <a:cubicBezTo>
                  <a:pt x="1442045" y="128613"/>
                  <a:pt x="1317162" y="131999"/>
                  <a:pt x="1243502" y="137926"/>
                </a:cubicBezTo>
                <a:cubicBezTo>
                  <a:pt x="1169842" y="143853"/>
                  <a:pt x="1091102" y="168406"/>
                  <a:pt x="1091102" y="168406"/>
                </a:cubicBezTo>
                <a:cubicBezTo>
                  <a:pt x="1038185" y="178566"/>
                  <a:pt x="989078" y="186186"/>
                  <a:pt x="926002" y="198886"/>
                </a:cubicBezTo>
                <a:cubicBezTo>
                  <a:pt x="862926" y="211586"/>
                  <a:pt x="712642" y="244606"/>
                  <a:pt x="712642" y="244606"/>
                </a:cubicBezTo>
                <a:cubicBezTo>
                  <a:pt x="642369" y="259846"/>
                  <a:pt x="569555" y="272969"/>
                  <a:pt x="504362" y="290326"/>
                </a:cubicBezTo>
                <a:cubicBezTo>
                  <a:pt x="439169" y="307683"/>
                  <a:pt x="321482" y="348746"/>
                  <a:pt x="321482" y="348746"/>
                </a:cubicBezTo>
                <a:lnTo>
                  <a:pt x="217342" y="381766"/>
                </a:lnTo>
                <a:close/>
              </a:path>
            </a:pathLst>
          </a:custGeom>
          <a:solidFill>
            <a:srgbClr val="FF0000">
              <a:alpha val="68000"/>
            </a:srgbClr>
          </a:solidFill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8254474">
            <a:off x="7868680" y="4453192"/>
            <a:ext cx="593991" cy="194792"/>
          </a:xfrm>
          <a:custGeom>
            <a:avLst/>
            <a:gdLst>
              <a:gd name="connsiteX0" fmla="*/ 217342 w 2178516"/>
              <a:gd name="connsiteY0" fmla="*/ 381766 h 806862"/>
              <a:gd name="connsiteX1" fmla="*/ 324022 w 2178516"/>
              <a:gd name="connsiteY1" fmla="*/ 295406 h 806862"/>
              <a:gd name="connsiteX2" fmla="*/ 456102 w 2178516"/>
              <a:gd name="connsiteY2" fmla="*/ 163326 h 806862"/>
              <a:gd name="connsiteX3" fmla="*/ 529762 w 2178516"/>
              <a:gd name="connsiteY3" fmla="*/ 59186 h 806862"/>
              <a:gd name="connsiteX4" fmla="*/ 532302 w 2178516"/>
              <a:gd name="connsiteY4" fmla="*/ 766 h 806862"/>
              <a:gd name="connsiteX5" fmla="*/ 456102 w 2178516"/>
              <a:gd name="connsiteY5" fmla="*/ 31246 h 806862"/>
              <a:gd name="connsiteX6" fmla="*/ 334182 w 2178516"/>
              <a:gd name="connsiteY6" fmla="*/ 107446 h 806862"/>
              <a:gd name="connsiteX7" fmla="*/ 227502 w 2178516"/>
              <a:gd name="connsiteY7" fmla="*/ 193806 h 806862"/>
              <a:gd name="connsiteX8" fmla="*/ 95422 w 2178516"/>
              <a:gd name="connsiteY8" fmla="*/ 338586 h 806862"/>
              <a:gd name="connsiteX9" fmla="*/ 39542 w 2178516"/>
              <a:gd name="connsiteY9" fmla="*/ 402086 h 806862"/>
              <a:gd name="connsiteX10" fmla="*/ 1442 w 2178516"/>
              <a:gd name="connsiteY10" fmla="*/ 437646 h 806862"/>
              <a:gd name="connsiteX11" fmla="*/ 90342 w 2178516"/>
              <a:gd name="connsiteY11" fmla="*/ 541786 h 806862"/>
              <a:gd name="connsiteX12" fmla="*/ 189402 w 2178516"/>
              <a:gd name="connsiteY12" fmla="*/ 638306 h 806862"/>
              <a:gd name="connsiteX13" fmla="*/ 296082 w 2178516"/>
              <a:gd name="connsiteY13" fmla="*/ 722126 h 806862"/>
              <a:gd name="connsiteX14" fmla="*/ 405302 w 2178516"/>
              <a:gd name="connsiteY14" fmla="*/ 788166 h 806862"/>
              <a:gd name="connsiteX15" fmla="*/ 504362 w 2178516"/>
              <a:gd name="connsiteY15" fmla="*/ 803406 h 806862"/>
              <a:gd name="connsiteX16" fmla="*/ 486582 w 2178516"/>
              <a:gd name="connsiteY16" fmla="*/ 732286 h 806862"/>
              <a:gd name="connsiteX17" fmla="*/ 407842 w 2178516"/>
              <a:gd name="connsiteY17" fmla="*/ 651006 h 806862"/>
              <a:gd name="connsiteX18" fmla="*/ 301162 w 2178516"/>
              <a:gd name="connsiteY18" fmla="*/ 574806 h 806862"/>
              <a:gd name="connsiteX19" fmla="*/ 219882 w 2178516"/>
              <a:gd name="connsiteY19" fmla="*/ 526546 h 806862"/>
              <a:gd name="connsiteX20" fmla="*/ 153842 w 2178516"/>
              <a:gd name="connsiteY20" fmla="*/ 496066 h 806862"/>
              <a:gd name="connsiteX21" fmla="*/ 113202 w 2178516"/>
              <a:gd name="connsiteY21" fmla="*/ 470666 h 806862"/>
              <a:gd name="connsiteX22" fmla="*/ 189402 w 2178516"/>
              <a:gd name="connsiteY22" fmla="*/ 490986 h 806862"/>
              <a:gd name="connsiteX23" fmla="*/ 331642 w 2178516"/>
              <a:gd name="connsiteY23" fmla="*/ 524006 h 806862"/>
              <a:gd name="connsiteX24" fmla="*/ 511982 w 2178516"/>
              <a:gd name="connsiteY24" fmla="*/ 567186 h 806862"/>
              <a:gd name="connsiteX25" fmla="*/ 773602 w 2178516"/>
              <a:gd name="connsiteY25" fmla="*/ 600206 h 806862"/>
              <a:gd name="connsiteX26" fmla="*/ 994582 w 2178516"/>
              <a:gd name="connsiteY26" fmla="*/ 633226 h 806862"/>
              <a:gd name="connsiteX27" fmla="*/ 1357802 w 2178516"/>
              <a:gd name="connsiteY27" fmla="*/ 648466 h 806862"/>
              <a:gd name="connsiteX28" fmla="*/ 1672762 w 2178516"/>
              <a:gd name="connsiteY28" fmla="*/ 638306 h 806862"/>
              <a:gd name="connsiteX29" fmla="*/ 1886122 w 2178516"/>
              <a:gd name="connsiteY29" fmla="*/ 602746 h 806862"/>
              <a:gd name="connsiteX30" fmla="*/ 2041062 w 2178516"/>
              <a:gd name="connsiteY30" fmla="*/ 534166 h 806862"/>
              <a:gd name="connsiteX31" fmla="*/ 2157902 w 2178516"/>
              <a:gd name="connsiteY31" fmla="*/ 465586 h 806862"/>
              <a:gd name="connsiteX32" fmla="*/ 2175682 w 2178516"/>
              <a:gd name="connsiteY32" fmla="*/ 369066 h 806862"/>
              <a:gd name="connsiteX33" fmla="*/ 2124882 w 2178516"/>
              <a:gd name="connsiteY33" fmla="*/ 292866 h 806862"/>
              <a:gd name="connsiteX34" fmla="*/ 2086782 w 2178516"/>
              <a:gd name="connsiteY34" fmla="*/ 247146 h 806862"/>
              <a:gd name="connsiteX35" fmla="*/ 1972482 w 2178516"/>
              <a:gd name="connsiteY35" fmla="*/ 201426 h 806862"/>
              <a:gd name="connsiteX36" fmla="*/ 1789602 w 2178516"/>
              <a:gd name="connsiteY36" fmla="*/ 163326 h 806862"/>
              <a:gd name="connsiteX37" fmla="*/ 1533062 w 2178516"/>
              <a:gd name="connsiteY37" fmla="*/ 132846 h 806862"/>
              <a:gd name="connsiteX38" fmla="*/ 1243502 w 2178516"/>
              <a:gd name="connsiteY38" fmla="*/ 137926 h 806862"/>
              <a:gd name="connsiteX39" fmla="*/ 1091102 w 2178516"/>
              <a:gd name="connsiteY39" fmla="*/ 168406 h 806862"/>
              <a:gd name="connsiteX40" fmla="*/ 926002 w 2178516"/>
              <a:gd name="connsiteY40" fmla="*/ 198886 h 806862"/>
              <a:gd name="connsiteX41" fmla="*/ 712642 w 2178516"/>
              <a:gd name="connsiteY41" fmla="*/ 244606 h 806862"/>
              <a:gd name="connsiteX42" fmla="*/ 504362 w 2178516"/>
              <a:gd name="connsiteY42" fmla="*/ 290326 h 806862"/>
              <a:gd name="connsiteX43" fmla="*/ 321482 w 2178516"/>
              <a:gd name="connsiteY43" fmla="*/ 348746 h 806862"/>
              <a:gd name="connsiteX44" fmla="*/ 217342 w 2178516"/>
              <a:gd name="connsiteY44" fmla="*/ 381766 h 8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78516" h="806862">
                <a:moveTo>
                  <a:pt x="217342" y="381766"/>
                </a:moveTo>
                <a:cubicBezTo>
                  <a:pt x="250785" y="356789"/>
                  <a:pt x="284229" y="331813"/>
                  <a:pt x="324022" y="295406"/>
                </a:cubicBezTo>
                <a:cubicBezTo>
                  <a:pt x="363815" y="258999"/>
                  <a:pt x="421812" y="202696"/>
                  <a:pt x="456102" y="163326"/>
                </a:cubicBezTo>
                <a:cubicBezTo>
                  <a:pt x="490392" y="123956"/>
                  <a:pt x="517062" y="86279"/>
                  <a:pt x="529762" y="59186"/>
                </a:cubicBezTo>
                <a:cubicBezTo>
                  <a:pt x="542462" y="32093"/>
                  <a:pt x="544579" y="5423"/>
                  <a:pt x="532302" y="766"/>
                </a:cubicBezTo>
                <a:cubicBezTo>
                  <a:pt x="520025" y="-3891"/>
                  <a:pt x="489122" y="13466"/>
                  <a:pt x="456102" y="31246"/>
                </a:cubicBezTo>
                <a:cubicBezTo>
                  <a:pt x="423082" y="49026"/>
                  <a:pt x="372282" y="80353"/>
                  <a:pt x="334182" y="107446"/>
                </a:cubicBezTo>
                <a:cubicBezTo>
                  <a:pt x="296082" y="134539"/>
                  <a:pt x="267295" y="155283"/>
                  <a:pt x="227502" y="193806"/>
                </a:cubicBezTo>
                <a:cubicBezTo>
                  <a:pt x="187709" y="232329"/>
                  <a:pt x="126749" y="303873"/>
                  <a:pt x="95422" y="338586"/>
                </a:cubicBezTo>
                <a:cubicBezTo>
                  <a:pt x="64095" y="373299"/>
                  <a:pt x="55205" y="385576"/>
                  <a:pt x="39542" y="402086"/>
                </a:cubicBezTo>
                <a:cubicBezTo>
                  <a:pt x="23879" y="418596"/>
                  <a:pt x="-7025" y="414363"/>
                  <a:pt x="1442" y="437646"/>
                </a:cubicBezTo>
                <a:cubicBezTo>
                  <a:pt x="9909" y="460929"/>
                  <a:pt x="59015" y="508343"/>
                  <a:pt x="90342" y="541786"/>
                </a:cubicBezTo>
                <a:cubicBezTo>
                  <a:pt x="121669" y="575229"/>
                  <a:pt x="155112" y="608249"/>
                  <a:pt x="189402" y="638306"/>
                </a:cubicBezTo>
                <a:cubicBezTo>
                  <a:pt x="223692" y="668363"/>
                  <a:pt x="260099" y="697149"/>
                  <a:pt x="296082" y="722126"/>
                </a:cubicBezTo>
                <a:cubicBezTo>
                  <a:pt x="332065" y="747103"/>
                  <a:pt x="370589" y="774619"/>
                  <a:pt x="405302" y="788166"/>
                </a:cubicBezTo>
                <a:cubicBezTo>
                  <a:pt x="440015" y="801713"/>
                  <a:pt x="490815" y="812719"/>
                  <a:pt x="504362" y="803406"/>
                </a:cubicBezTo>
                <a:cubicBezTo>
                  <a:pt x="517909" y="794093"/>
                  <a:pt x="502669" y="757686"/>
                  <a:pt x="486582" y="732286"/>
                </a:cubicBezTo>
                <a:cubicBezTo>
                  <a:pt x="470495" y="706886"/>
                  <a:pt x="438745" y="677253"/>
                  <a:pt x="407842" y="651006"/>
                </a:cubicBezTo>
                <a:cubicBezTo>
                  <a:pt x="376939" y="624759"/>
                  <a:pt x="332489" y="595549"/>
                  <a:pt x="301162" y="574806"/>
                </a:cubicBezTo>
                <a:cubicBezTo>
                  <a:pt x="269835" y="554063"/>
                  <a:pt x="244435" y="539669"/>
                  <a:pt x="219882" y="526546"/>
                </a:cubicBezTo>
                <a:cubicBezTo>
                  <a:pt x="195329" y="513423"/>
                  <a:pt x="171622" y="505379"/>
                  <a:pt x="153842" y="496066"/>
                </a:cubicBezTo>
                <a:cubicBezTo>
                  <a:pt x="136062" y="486753"/>
                  <a:pt x="107275" y="471513"/>
                  <a:pt x="113202" y="470666"/>
                </a:cubicBezTo>
                <a:cubicBezTo>
                  <a:pt x="119129" y="469819"/>
                  <a:pt x="152995" y="482096"/>
                  <a:pt x="189402" y="490986"/>
                </a:cubicBezTo>
                <a:cubicBezTo>
                  <a:pt x="225809" y="499876"/>
                  <a:pt x="331642" y="524006"/>
                  <a:pt x="331642" y="524006"/>
                </a:cubicBezTo>
                <a:cubicBezTo>
                  <a:pt x="385405" y="536706"/>
                  <a:pt x="438322" y="554486"/>
                  <a:pt x="511982" y="567186"/>
                </a:cubicBezTo>
                <a:cubicBezTo>
                  <a:pt x="585642" y="579886"/>
                  <a:pt x="693169" y="589199"/>
                  <a:pt x="773602" y="600206"/>
                </a:cubicBezTo>
                <a:cubicBezTo>
                  <a:pt x="854035" y="611213"/>
                  <a:pt x="897215" y="625183"/>
                  <a:pt x="994582" y="633226"/>
                </a:cubicBezTo>
                <a:cubicBezTo>
                  <a:pt x="1091949" y="641269"/>
                  <a:pt x="1244772" y="647619"/>
                  <a:pt x="1357802" y="648466"/>
                </a:cubicBezTo>
                <a:cubicBezTo>
                  <a:pt x="1470832" y="649313"/>
                  <a:pt x="1584709" y="645926"/>
                  <a:pt x="1672762" y="638306"/>
                </a:cubicBezTo>
                <a:cubicBezTo>
                  <a:pt x="1760815" y="630686"/>
                  <a:pt x="1824739" y="620103"/>
                  <a:pt x="1886122" y="602746"/>
                </a:cubicBezTo>
                <a:cubicBezTo>
                  <a:pt x="1947505" y="585389"/>
                  <a:pt x="1995765" y="557026"/>
                  <a:pt x="2041062" y="534166"/>
                </a:cubicBezTo>
                <a:cubicBezTo>
                  <a:pt x="2086359" y="511306"/>
                  <a:pt x="2135465" y="493103"/>
                  <a:pt x="2157902" y="465586"/>
                </a:cubicBezTo>
                <a:cubicBezTo>
                  <a:pt x="2180339" y="438069"/>
                  <a:pt x="2181185" y="397853"/>
                  <a:pt x="2175682" y="369066"/>
                </a:cubicBezTo>
                <a:cubicBezTo>
                  <a:pt x="2170179" y="340279"/>
                  <a:pt x="2139699" y="313186"/>
                  <a:pt x="2124882" y="292866"/>
                </a:cubicBezTo>
                <a:cubicBezTo>
                  <a:pt x="2110065" y="272546"/>
                  <a:pt x="2112182" y="262386"/>
                  <a:pt x="2086782" y="247146"/>
                </a:cubicBezTo>
                <a:cubicBezTo>
                  <a:pt x="2061382" y="231906"/>
                  <a:pt x="2022012" y="215396"/>
                  <a:pt x="1972482" y="201426"/>
                </a:cubicBezTo>
                <a:cubicBezTo>
                  <a:pt x="1922952" y="187456"/>
                  <a:pt x="1862839" y="174756"/>
                  <a:pt x="1789602" y="163326"/>
                </a:cubicBezTo>
                <a:cubicBezTo>
                  <a:pt x="1716365" y="151896"/>
                  <a:pt x="1624079" y="137079"/>
                  <a:pt x="1533062" y="132846"/>
                </a:cubicBezTo>
                <a:cubicBezTo>
                  <a:pt x="1442045" y="128613"/>
                  <a:pt x="1317162" y="131999"/>
                  <a:pt x="1243502" y="137926"/>
                </a:cubicBezTo>
                <a:cubicBezTo>
                  <a:pt x="1169842" y="143853"/>
                  <a:pt x="1091102" y="168406"/>
                  <a:pt x="1091102" y="168406"/>
                </a:cubicBezTo>
                <a:cubicBezTo>
                  <a:pt x="1038185" y="178566"/>
                  <a:pt x="989078" y="186186"/>
                  <a:pt x="926002" y="198886"/>
                </a:cubicBezTo>
                <a:cubicBezTo>
                  <a:pt x="862926" y="211586"/>
                  <a:pt x="712642" y="244606"/>
                  <a:pt x="712642" y="244606"/>
                </a:cubicBezTo>
                <a:cubicBezTo>
                  <a:pt x="642369" y="259846"/>
                  <a:pt x="569555" y="272969"/>
                  <a:pt x="504362" y="290326"/>
                </a:cubicBezTo>
                <a:cubicBezTo>
                  <a:pt x="439169" y="307683"/>
                  <a:pt x="321482" y="348746"/>
                  <a:pt x="321482" y="348746"/>
                </a:cubicBezTo>
                <a:lnTo>
                  <a:pt x="217342" y="381766"/>
                </a:lnTo>
                <a:close/>
              </a:path>
            </a:pathLst>
          </a:custGeom>
          <a:solidFill>
            <a:srgbClr val="FF0000">
              <a:alpha val="68000"/>
            </a:srgbClr>
          </a:solidFill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1619" y="3722655"/>
            <a:ext cx="559776" cy="8112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921911" y="1447799"/>
            <a:ext cx="40308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Forward engineering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1310833" y="6015056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Facilitating Robust 60 GHz Network Deployment by Sensing Ambient Reflectors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Wei,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Anfu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Zhou,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Xinyu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Zhang,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USENIX NSDI’17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2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E-</a:t>
            </a:r>
            <a:r>
              <a:rPr lang="en-US" dirty="0" err="1" smtClean="0"/>
              <a:t>Mi</a:t>
            </a:r>
            <a:r>
              <a:rPr lang="en-US" dirty="0" smtClean="0"/>
              <a:t>: let </a:t>
            </a:r>
            <a:r>
              <a:rPr lang="en-US" dirty="0" err="1" smtClean="0"/>
              <a:t>mmWave</a:t>
            </a:r>
            <a:r>
              <a:rPr lang="en-US" dirty="0" smtClean="0"/>
              <a:t> radios “see” the environment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10601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Radios: extremely low resolution sensors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62106" y="2267664"/>
            <a:ext cx="75952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Only a few “pixel sensors” (antenna elements)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216" y="1929346"/>
            <a:ext cx="2100156" cy="1549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980" y="4387993"/>
            <a:ext cx="3415693" cy="1921327"/>
          </a:xfrm>
          <a:prstGeom prst="rect">
            <a:avLst/>
          </a:prstGeom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377872" y="3832764"/>
            <a:ext cx="382258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200" b="1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From a camera’s eyes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343472" y="3861048"/>
            <a:ext cx="426769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200" b="1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From a </a:t>
            </a:r>
            <a:r>
              <a:rPr lang="en-US" altLang="zh-CN" sz="2200" b="1" dirty="0" err="1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mmWave</a:t>
            </a:r>
            <a:r>
              <a:rPr lang="en-US" altLang="zh-CN" sz="2200" b="1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 radio’s eyes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10743" y="4350122"/>
            <a:ext cx="4081973" cy="2290457"/>
            <a:chOff x="499583" y="4110343"/>
            <a:chExt cx="4081973" cy="229045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930" y="4110343"/>
              <a:ext cx="4060626" cy="227890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91736" y="5943600"/>
              <a:ext cx="3346779" cy="457200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-251602" y="4929997"/>
              <a:ext cx="2069589" cy="567219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4000" y="594360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beam patterns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-139179" y="4941754"/>
              <a:ext cx="201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Rx beam patterns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Achieving super resolution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1094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itchFamily="34" charset="0"/>
                <a:cs typeface="Arial" pitchFamily="34" charset="0"/>
              </a:rPr>
              <a:t>Model the environment as a </a:t>
            </a:r>
            <a:r>
              <a:rPr lang="en-US" altLang="zh-CN" sz="28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sparse</a:t>
            </a:r>
            <a:r>
              <a:rPr lang="en-US" altLang="zh-CN" sz="2800" dirty="0">
                <a:latin typeface="Arial" pitchFamily="34" charset="0"/>
                <a:cs typeface="Arial" pitchFamily="34" charset="0"/>
              </a:rPr>
              <a:t> set of 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geometrical structures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0014" y="4286787"/>
            <a:ext cx="2524842" cy="1034673"/>
            <a:chOff x="2005222" y="3361394"/>
            <a:chExt cx="2524842" cy="1034673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2005222" y="3361394"/>
              <a:ext cx="81358" cy="102234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039324" y="3379209"/>
              <a:ext cx="2490740" cy="101685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166217" y="3892859"/>
            <a:ext cx="2482499" cy="1443512"/>
            <a:chOff x="2071425" y="2967466"/>
            <a:chExt cx="2482499" cy="1443512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071425" y="2967466"/>
              <a:ext cx="1126988" cy="14435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240249" y="3013629"/>
              <a:ext cx="1313675" cy="136761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flipV="1">
            <a:off x="2210316" y="5338760"/>
            <a:ext cx="2438400" cy="182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172555" y="5387943"/>
            <a:ext cx="2452301" cy="854680"/>
            <a:chOff x="2077763" y="4462550"/>
            <a:chExt cx="2452301" cy="854680"/>
          </a:xfrm>
        </p:grpSpPr>
        <p:grpSp>
          <p:nvGrpSpPr>
            <p:cNvPr id="21" name="Group 20"/>
            <p:cNvGrpSpPr/>
            <p:nvPr/>
          </p:nvGrpSpPr>
          <p:grpSpPr>
            <a:xfrm>
              <a:off x="2077763" y="4462550"/>
              <a:ext cx="2452301" cy="854680"/>
              <a:chOff x="2077763" y="4462550"/>
              <a:chExt cx="2452301" cy="85468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2077763" y="4462550"/>
                <a:ext cx="1206931" cy="85468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3273669" y="4462550"/>
                <a:ext cx="1256395" cy="831164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3023971" y="4599030"/>
              <a:ext cx="615553" cy="443391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….</a:t>
              </a:r>
              <a:endPara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54136" y="3501008"/>
            <a:ext cx="2268657" cy="3129214"/>
            <a:chOff x="738317" y="3120772"/>
            <a:chExt cx="2268657" cy="3129214"/>
          </a:xfrm>
        </p:grpSpPr>
        <p:grpSp>
          <p:nvGrpSpPr>
            <p:cNvPr id="26" name="Group 25"/>
            <p:cNvGrpSpPr/>
            <p:nvPr/>
          </p:nvGrpSpPr>
          <p:grpSpPr>
            <a:xfrm rot="20968702">
              <a:off x="738317" y="3578475"/>
              <a:ext cx="914400" cy="594360"/>
              <a:chOff x="5181600" y="792480"/>
              <a:chExt cx="914400" cy="59436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5181600" y="944880"/>
                <a:ext cx="914400" cy="44196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5194300" y="123444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5334000" y="11658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5478780" y="10896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5623560" y="10134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5770880" y="9448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5918200" y="8686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6065520" y="7924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rot="2185533">
              <a:off x="2091675" y="3120772"/>
              <a:ext cx="914400" cy="594360"/>
              <a:chOff x="5181600" y="792480"/>
              <a:chExt cx="914400" cy="59436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5181600" y="944880"/>
                <a:ext cx="914400" cy="44196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194300" y="123444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334000" y="11658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5478780" y="10896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5623560" y="10134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5770880" y="9448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918200" y="8686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6065520" y="7924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rot="12266835">
              <a:off x="2092574" y="5655626"/>
              <a:ext cx="914400" cy="594360"/>
              <a:chOff x="5181600" y="792480"/>
              <a:chExt cx="914400" cy="5943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5181600" y="944880"/>
                <a:ext cx="914400" cy="44196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5194300" y="123444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5334000" y="11658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5478780" y="10896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5623560" y="101346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5770880" y="9448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5918200" y="8686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065520" y="792480"/>
                <a:ext cx="3048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5786307" y="3857029"/>
            <a:ext cx="4081973" cy="2290457"/>
            <a:chOff x="499583" y="4110343"/>
            <a:chExt cx="4081973" cy="2290457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930" y="4110343"/>
              <a:ext cx="4060626" cy="2278901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691736" y="5943600"/>
              <a:ext cx="3346779" cy="457200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-251602" y="4929997"/>
              <a:ext cx="2069589" cy="567219"/>
            </a:xfrm>
            <a:prstGeom prst="rect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24000" y="594360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Tx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beam patterns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-139179" y="4941754"/>
              <a:ext cx="201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Rx beam patterns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565926" y="5082307"/>
            <a:ext cx="57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50838" y="5082307"/>
            <a:ext cx="57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6661643" y="5275321"/>
            <a:ext cx="253862" cy="1554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458589" y="5514082"/>
            <a:ext cx="253862" cy="1554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424875" y="5182145"/>
            <a:ext cx="253862" cy="1554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77301" y="5539525"/>
            <a:ext cx="253862" cy="1554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57044" y="2064001"/>
            <a:ext cx="10114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Arial" pitchFamily="34" charset="0"/>
                <a:cs typeface="Arial" pitchFamily="34" charset="0"/>
              </a:rPr>
              <a:t>Reconstruct the structure by tracing back the invisible </a:t>
            </a:r>
            <a:r>
              <a:rPr lang="en-US" altLang="zh-CN" sz="2800" dirty="0" smtClean="0">
                <a:latin typeface="Arial" pitchFamily="34" charset="0"/>
                <a:cs typeface="Arial" pitchFamily="34" charset="0"/>
              </a:rPr>
              <a:t>propagation paths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/>
        </p:nvSpPr>
        <p:spPr bwMode="auto">
          <a:xfrm>
            <a:off x="1371600" y="3006135"/>
            <a:ext cx="910026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Recover geometries of each path: </a:t>
            </a:r>
            <a:r>
              <a:rPr lang="en-US" altLang="zh-CN" sz="2600" dirty="0" err="1" smtClean="0">
                <a:latin typeface="Arial" pitchFamily="34" charset="0"/>
                <a:cs typeface="Arial" pitchFamily="34" charset="0"/>
              </a:rPr>
              <a:t>AoA</a:t>
            </a: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zh-CN" sz="2600" dirty="0" err="1" smtClean="0">
                <a:latin typeface="Arial" pitchFamily="34" charset="0"/>
                <a:cs typeface="Arial" pitchFamily="34" charset="0"/>
              </a:rPr>
              <a:t>AoD</a:t>
            </a: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, length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6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10601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Example: Sparse reconstruction of an office, using only 10 </a:t>
            </a:r>
            <a:r>
              <a:rPr lang="en-US" altLang="zh-CN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Rx positions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72" name="Picture 37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828" y="2015999"/>
            <a:ext cx="6705600" cy="1823672"/>
          </a:xfrm>
          <a:prstGeom prst="rect">
            <a:avLst/>
          </a:prstGeom>
        </p:spPr>
      </p:pic>
      <p:grpSp>
        <p:nvGrpSpPr>
          <p:cNvPr id="373" name="Group 372"/>
          <p:cNvGrpSpPr/>
          <p:nvPr/>
        </p:nvGrpSpPr>
        <p:grpSpPr>
          <a:xfrm>
            <a:off x="3815550" y="4984684"/>
            <a:ext cx="284739" cy="250886"/>
            <a:chOff x="2848042" y="4419622"/>
            <a:chExt cx="284739" cy="250886"/>
          </a:xfrm>
        </p:grpSpPr>
        <p:sp>
          <p:nvSpPr>
            <p:cNvPr id="374" name="Oval 373"/>
            <p:cNvSpPr/>
            <p:nvPr/>
          </p:nvSpPr>
          <p:spPr>
            <a:xfrm>
              <a:off x="2871637" y="4600591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2848042" y="4458509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/>
            <p:cNvSpPr/>
            <p:nvPr/>
          </p:nvSpPr>
          <p:spPr>
            <a:xfrm>
              <a:off x="2983102" y="4444787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/>
            <p:cNvSpPr/>
            <p:nvPr/>
          </p:nvSpPr>
          <p:spPr>
            <a:xfrm>
              <a:off x="3017047" y="4597187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/>
            <p:cNvSpPr/>
            <p:nvPr/>
          </p:nvSpPr>
          <p:spPr>
            <a:xfrm>
              <a:off x="3045213" y="4618121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/>
            <p:cNvSpPr/>
            <p:nvPr/>
          </p:nvSpPr>
          <p:spPr>
            <a:xfrm>
              <a:off x="3068309" y="4590699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0" name="Oval 379"/>
            <p:cNvSpPr/>
            <p:nvPr/>
          </p:nvSpPr>
          <p:spPr>
            <a:xfrm>
              <a:off x="3049437" y="4576569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3080394" y="4556934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3040706" y="4533122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3" name="Oval 382"/>
            <p:cNvSpPr/>
            <p:nvPr/>
          </p:nvSpPr>
          <p:spPr>
            <a:xfrm>
              <a:off x="3077399" y="4472797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Oval 383"/>
            <p:cNvSpPr/>
            <p:nvPr/>
          </p:nvSpPr>
          <p:spPr>
            <a:xfrm>
              <a:off x="3028006" y="4473590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Oval 384"/>
            <p:cNvSpPr/>
            <p:nvPr/>
          </p:nvSpPr>
          <p:spPr>
            <a:xfrm>
              <a:off x="3039912" y="4439460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Oval 385"/>
            <p:cNvSpPr/>
            <p:nvPr/>
          </p:nvSpPr>
          <p:spPr>
            <a:xfrm>
              <a:off x="3026027" y="4419622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7" name="Group 386"/>
          <p:cNvGrpSpPr/>
          <p:nvPr/>
        </p:nvGrpSpPr>
        <p:grpSpPr>
          <a:xfrm>
            <a:off x="2938797" y="4869918"/>
            <a:ext cx="554451" cy="345746"/>
            <a:chOff x="2240792" y="4268581"/>
            <a:chExt cx="554451" cy="345746"/>
          </a:xfrm>
        </p:grpSpPr>
        <p:sp>
          <p:nvSpPr>
            <p:cNvPr id="388" name="Oval 387"/>
            <p:cNvSpPr/>
            <p:nvPr/>
          </p:nvSpPr>
          <p:spPr>
            <a:xfrm>
              <a:off x="2240792" y="4368652"/>
              <a:ext cx="27432" cy="27432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Oval 388"/>
            <p:cNvSpPr/>
            <p:nvPr/>
          </p:nvSpPr>
          <p:spPr>
            <a:xfrm>
              <a:off x="2508894" y="4268581"/>
              <a:ext cx="27432" cy="27432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2686116" y="4421933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2585939" y="4366030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2" name="Oval 391"/>
            <p:cNvSpPr/>
            <p:nvPr/>
          </p:nvSpPr>
          <p:spPr>
            <a:xfrm>
              <a:off x="2573981" y="437631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3" name="Oval 392"/>
            <p:cNvSpPr/>
            <p:nvPr/>
          </p:nvSpPr>
          <p:spPr>
            <a:xfrm>
              <a:off x="2574743" y="440168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4" name="Oval 393"/>
            <p:cNvSpPr/>
            <p:nvPr/>
          </p:nvSpPr>
          <p:spPr>
            <a:xfrm>
              <a:off x="2581093" y="444892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5" name="Oval 394"/>
            <p:cNvSpPr/>
            <p:nvPr/>
          </p:nvSpPr>
          <p:spPr>
            <a:xfrm>
              <a:off x="2601679" y="440453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6" name="Oval 395"/>
            <p:cNvSpPr/>
            <p:nvPr/>
          </p:nvSpPr>
          <p:spPr>
            <a:xfrm>
              <a:off x="2606267" y="442535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Oval 396"/>
            <p:cNvSpPr/>
            <p:nvPr/>
          </p:nvSpPr>
          <p:spPr>
            <a:xfrm>
              <a:off x="2758667" y="457775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Oval 397"/>
            <p:cNvSpPr/>
            <p:nvPr/>
          </p:nvSpPr>
          <p:spPr>
            <a:xfrm>
              <a:off x="2692823" y="443440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/>
            <p:cNvSpPr/>
            <p:nvPr/>
          </p:nvSpPr>
          <p:spPr>
            <a:xfrm>
              <a:off x="2699394" y="434991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4234162" y="5741798"/>
            <a:ext cx="354012" cy="316635"/>
            <a:chOff x="3340743" y="4857043"/>
            <a:chExt cx="354012" cy="316635"/>
          </a:xfrm>
        </p:grpSpPr>
        <p:grpSp>
          <p:nvGrpSpPr>
            <p:cNvPr id="401" name="Group 400"/>
            <p:cNvGrpSpPr/>
            <p:nvPr/>
          </p:nvGrpSpPr>
          <p:grpSpPr>
            <a:xfrm>
              <a:off x="3363801" y="4857043"/>
              <a:ext cx="330954" cy="115817"/>
              <a:chOff x="3363801" y="4857043"/>
              <a:chExt cx="330954" cy="115817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3461393" y="4857043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3363801" y="4920473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5" name="Oval 404"/>
              <p:cNvSpPr/>
              <p:nvPr/>
            </p:nvSpPr>
            <p:spPr>
              <a:xfrm>
                <a:off x="3397099" y="4905390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3415356" y="4912534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7" name="Oval 406"/>
              <p:cNvSpPr/>
              <p:nvPr/>
            </p:nvSpPr>
            <p:spPr>
              <a:xfrm>
                <a:off x="3447107" y="4918885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3499610" y="4872847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9" name="Oval 408"/>
              <p:cNvSpPr/>
              <p:nvPr/>
            </p:nvSpPr>
            <p:spPr>
              <a:xfrm>
                <a:off x="3537663" y="4889718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3565127" y="4887327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1" name="Oval 410"/>
              <p:cNvSpPr/>
              <p:nvPr/>
            </p:nvSpPr>
            <p:spPr>
              <a:xfrm>
                <a:off x="3604268" y="4894279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3630461" y="4870070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3" name="Oval 412"/>
              <p:cNvSpPr/>
              <p:nvPr/>
            </p:nvSpPr>
            <p:spPr>
              <a:xfrm>
                <a:off x="3642368" y="4904504"/>
                <a:ext cx="52387" cy="52387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02" name="Oval 401"/>
            <p:cNvSpPr/>
            <p:nvPr/>
          </p:nvSpPr>
          <p:spPr>
            <a:xfrm>
              <a:off x="3340743" y="5121291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4067746" y="4681466"/>
            <a:ext cx="138906" cy="190951"/>
            <a:chOff x="3100238" y="4116404"/>
            <a:chExt cx="138906" cy="190951"/>
          </a:xfrm>
        </p:grpSpPr>
        <p:sp>
          <p:nvSpPr>
            <p:cNvPr id="415" name="Oval 414"/>
            <p:cNvSpPr/>
            <p:nvPr/>
          </p:nvSpPr>
          <p:spPr>
            <a:xfrm>
              <a:off x="3186757" y="4116404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Oval 415"/>
            <p:cNvSpPr/>
            <p:nvPr/>
          </p:nvSpPr>
          <p:spPr>
            <a:xfrm>
              <a:off x="3163738" y="4138289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7" name="Oval 416"/>
            <p:cNvSpPr/>
            <p:nvPr/>
          </p:nvSpPr>
          <p:spPr>
            <a:xfrm>
              <a:off x="3184972" y="415145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3126432" y="4173780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Oval 418"/>
            <p:cNvSpPr/>
            <p:nvPr/>
          </p:nvSpPr>
          <p:spPr>
            <a:xfrm>
              <a:off x="3164353" y="4181258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0" name="Oval 419"/>
            <p:cNvSpPr/>
            <p:nvPr/>
          </p:nvSpPr>
          <p:spPr>
            <a:xfrm>
              <a:off x="3164737" y="4208019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3125048" y="4254968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421"/>
            <p:cNvSpPr/>
            <p:nvPr/>
          </p:nvSpPr>
          <p:spPr>
            <a:xfrm>
              <a:off x="3100238" y="4251000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CC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3" name="Group 422"/>
          <p:cNvGrpSpPr/>
          <p:nvPr/>
        </p:nvGrpSpPr>
        <p:grpSpPr>
          <a:xfrm>
            <a:off x="4393333" y="4710493"/>
            <a:ext cx="265558" cy="144429"/>
            <a:chOff x="3425825" y="4145431"/>
            <a:chExt cx="265558" cy="144429"/>
          </a:xfrm>
        </p:grpSpPr>
        <p:sp>
          <p:nvSpPr>
            <p:cNvPr id="424" name="Oval 423"/>
            <p:cNvSpPr/>
            <p:nvPr/>
          </p:nvSpPr>
          <p:spPr>
            <a:xfrm>
              <a:off x="3464102" y="419033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5" name="Oval 424"/>
            <p:cNvSpPr/>
            <p:nvPr/>
          </p:nvSpPr>
          <p:spPr>
            <a:xfrm>
              <a:off x="3425825" y="423747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Oval 425"/>
            <p:cNvSpPr/>
            <p:nvPr/>
          </p:nvSpPr>
          <p:spPr>
            <a:xfrm>
              <a:off x="3542355" y="423671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7" name="Oval 426"/>
            <p:cNvSpPr/>
            <p:nvPr/>
          </p:nvSpPr>
          <p:spPr>
            <a:xfrm>
              <a:off x="3511469" y="4171625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8" name="Oval 427"/>
            <p:cNvSpPr/>
            <p:nvPr/>
          </p:nvSpPr>
          <p:spPr>
            <a:xfrm>
              <a:off x="3558231" y="419861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9" name="Oval 428"/>
            <p:cNvSpPr/>
            <p:nvPr/>
          </p:nvSpPr>
          <p:spPr>
            <a:xfrm>
              <a:off x="3589981" y="4184325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0" name="Oval 429"/>
            <p:cNvSpPr/>
            <p:nvPr/>
          </p:nvSpPr>
          <p:spPr>
            <a:xfrm>
              <a:off x="3617341" y="4185086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1" name="Oval 430"/>
            <p:cNvSpPr/>
            <p:nvPr/>
          </p:nvSpPr>
          <p:spPr>
            <a:xfrm>
              <a:off x="3638996" y="4145431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3249622" y="5976627"/>
            <a:ext cx="508423" cy="314778"/>
            <a:chOff x="2475667" y="5115734"/>
            <a:chExt cx="508423" cy="314778"/>
          </a:xfrm>
        </p:grpSpPr>
        <p:sp>
          <p:nvSpPr>
            <p:cNvPr id="433" name="Freeform 91"/>
            <p:cNvSpPr>
              <a:spLocks/>
            </p:cNvSpPr>
            <p:nvPr/>
          </p:nvSpPr>
          <p:spPr bwMode="auto">
            <a:xfrm>
              <a:off x="2554931" y="5115734"/>
              <a:ext cx="36512" cy="38100"/>
            </a:xfrm>
            <a:custGeom>
              <a:avLst/>
              <a:gdLst>
                <a:gd name="T0" fmla="*/ 53 w 53"/>
                <a:gd name="T1" fmla="*/ 27 h 54"/>
                <a:gd name="T2" fmla="*/ 53 w 53"/>
                <a:gd name="T3" fmla="*/ 27 h 54"/>
                <a:gd name="T4" fmla="*/ 27 w 53"/>
                <a:gd name="T5" fmla="*/ 54 h 54"/>
                <a:gd name="T6" fmla="*/ 0 w 53"/>
                <a:gd name="T7" fmla="*/ 27 h 54"/>
                <a:gd name="T8" fmla="*/ 27 w 53"/>
                <a:gd name="T9" fmla="*/ 0 h 54"/>
                <a:gd name="T10" fmla="*/ 53 w 53"/>
                <a:gd name="T11" fmla="*/ 27 h 54"/>
                <a:gd name="T12" fmla="*/ 53 w 53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3" y="27"/>
                  </a:lnTo>
                  <a:cubicBezTo>
                    <a:pt x="53" y="42"/>
                    <a:pt x="42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3" y="12"/>
                    <a:pt x="53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4" name="Oval 433"/>
            <p:cNvSpPr/>
            <p:nvPr/>
          </p:nvSpPr>
          <p:spPr>
            <a:xfrm>
              <a:off x="2556455" y="511973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Oval 434"/>
            <p:cNvSpPr/>
            <p:nvPr/>
          </p:nvSpPr>
          <p:spPr>
            <a:xfrm>
              <a:off x="2947514" y="526299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Oval 435"/>
            <p:cNvSpPr/>
            <p:nvPr/>
          </p:nvSpPr>
          <p:spPr>
            <a:xfrm>
              <a:off x="2553280" y="516582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Oval 436"/>
            <p:cNvSpPr/>
            <p:nvPr/>
          </p:nvSpPr>
          <p:spPr>
            <a:xfrm>
              <a:off x="2590652" y="522993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Oval 437"/>
            <p:cNvSpPr/>
            <p:nvPr/>
          </p:nvSpPr>
          <p:spPr>
            <a:xfrm>
              <a:off x="2670283" y="528996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2614431" y="5287570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0" name="Oval 439"/>
            <p:cNvSpPr/>
            <p:nvPr/>
          </p:nvSpPr>
          <p:spPr>
            <a:xfrm>
              <a:off x="2505433" y="5206612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1" name="Oval 440"/>
            <p:cNvSpPr/>
            <p:nvPr/>
          </p:nvSpPr>
          <p:spPr>
            <a:xfrm>
              <a:off x="2475667" y="521692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2" name="Oval 441"/>
            <p:cNvSpPr/>
            <p:nvPr/>
          </p:nvSpPr>
          <p:spPr>
            <a:xfrm>
              <a:off x="2499750" y="539393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3" name="Group 442"/>
          <p:cNvGrpSpPr/>
          <p:nvPr/>
        </p:nvGrpSpPr>
        <p:grpSpPr>
          <a:xfrm>
            <a:off x="4289625" y="6210350"/>
            <a:ext cx="156975" cy="143228"/>
            <a:chOff x="3371919" y="5238424"/>
            <a:chExt cx="156975" cy="143228"/>
          </a:xfrm>
        </p:grpSpPr>
        <p:sp>
          <p:nvSpPr>
            <p:cNvPr id="444" name="Oval 443"/>
            <p:cNvSpPr/>
            <p:nvPr/>
          </p:nvSpPr>
          <p:spPr>
            <a:xfrm>
              <a:off x="3433760" y="523842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5" name="Oval 444"/>
            <p:cNvSpPr/>
            <p:nvPr/>
          </p:nvSpPr>
          <p:spPr>
            <a:xfrm>
              <a:off x="3492318" y="5328087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6" name="Oval 445"/>
            <p:cNvSpPr/>
            <p:nvPr/>
          </p:nvSpPr>
          <p:spPr>
            <a:xfrm>
              <a:off x="3400564" y="525685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7" name="Oval 446"/>
            <p:cNvSpPr/>
            <p:nvPr/>
          </p:nvSpPr>
          <p:spPr>
            <a:xfrm>
              <a:off x="3428042" y="5264615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Oval 447"/>
            <p:cNvSpPr/>
            <p:nvPr/>
          </p:nvSpPr>
          <p:spPr>
            <a:xfrm>
              <a:off x="3424056" y="5282903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Oval 448"/>
            <p:cNvSpPr/>
            <p:nvPr/>
          </p:nvSpPr>
          <p:spPr>
            <a:xfrm>
              <a:off x="3393131" y="529527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3405767" y="532414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Oval 450"/>
            <p:cNvSpPr/>
            <p:nvPr/>
          </p:nvSpPr>
          <p:spPr>
            <a:xfrm>
              <a:off x="3422832" y="534507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Oval 451"/>
            <p:cNvSpPr/>
            <p:nvPr/>
          </p:nvSpPr>
          <p:spPr>
            <a:xfrm>
              <a:off x="3371919" y="5289161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3702556" y="4276381"/>
            <a:ext cx="136589" cy="178393"/>
            <a:chOff x="2820043" y="3744820"/>
            <a:chExt cx="136589" cy="178393"/>
          </a:xfrm>
        </p:grpSpPr>
        <p:sp>
          <p:nvSpPr>
            <p:cNvPr id="454" name="Oval 453"/>
            <p:cNvSpPr/>
            <p:nvPr/>
          </p:nvSpPr>
          <p:spPr>
            <a:xfrm>
              <a:off x="2920056" y="3744820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5" name="Oval 454"/>
            <p:cNvSpPr/>
            <p:nvPr/>
          </p:nvSpPr>
          <p:spPr>
            <a:xfrm>
              <a:off x="2820043" y="3816025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6" name="Oval 455"/>
            <p:cNvSpPr/>
            <p:nvPr/>
          </p:nvSpPr>
          <p:spPr>
            <a:xfrm>
              <a:off x="2841202" y="383342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Oval 456"/>
            <p:cNvSpPr/>
            <p:nvPr/>
          </p:nvSpPr>
          <p:spPr>
            <a:xfrm>
              <a:off x="2879980" y="380567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8" name="Oval 457"/>
            <p:cNvSpPr/>
            <p:nvPr/>
          </p:nvSpPr>
          <p:spPr>
            <a:xfrm>
              <a:off x="2893408" y="382298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Oval 458"/>
            <p:cNvSpPr/>
            <p:nvPr/>
          </p:nvSpPr>
          <p:spPr>
            <a:xfrm>
              <a:off x="2860494" y="3862062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Oval 459"/>
            <p:cNvSpPr/>
            <p:nvPr/>
          </p:nvSpPr>
          <p:spPr>
            <a:xfrm>
              <a:off x="2904385" y="3870000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1" name="Oval 460"/>
            <p:cNvSpPr/>
            <p:nvPr/>
          </p:nvSpPr>
          <p:spPr>
            <a:xfrm>
              <a:off x="2822914" y="387836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2" name="Oval 461"/>
            <p:cNvSpPr/>
            <p:nvPr/>
          </p:nvSpPr>
          <p:spPr>
            <a:xfrm>
              <a:off x="2849381" y="3886637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4550074" y="4261966"/>
            <a:ext cx="200361" cy="126208"/>
            <a:chOff x="2350815" y="4176313"/>
            <a:chExt cx="200361" cy="126208"/>
          </a:xfrm>
        </p:grpSpPr>
        <p:sp>
          <p:nvSpPr>
            <p:cNvPr id="464" name="Oval 463"/>
            <p:cNvSpPr/>
            <p:nvPr/>
          </p:nvSpPr>
          <p:spPr>
            <a:xfrm>
              <a:off x="2514600" y="4191000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5" name="Oval 464"/>
            <p:cNvSpPr/>
            <p:nvPr/>
          </p:nvSpPr>
          <p:spPr>
            <a:xfrm>
              <a:off x="2350815" y="4176313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6" name="Oval 465"/>
            <p:cNvSpPr/>
            <p:nvPr/>
          </p:nvSpPr>
          <p:spPr>
            <a:xfrm>
              <a:off x="2386012" y="4183364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2407102" y="4195742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8" name="Oval 467"/>
            <p:cNvSpPr/>
            <p:nvPr/>
          </p:nvSpPr>
          <p:spPr>
            <a:xfrm>
              <a:off x="2366558" y="421288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Oval 468"/>
            <p:cNvSpPr/>
            <p:nvPr/>
          </p:nvSpPr>
          <p:spPr>
            <a:xfrm>
              <a:off x="2352086" y="4265945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0" name="Group 469"/>
          <p:cNvGrpSpPr/>
          <p:nvPr/>
        </p:nvGrpSpPr>
        <p:grpSpPr>
          <a:xfrm>
            <a:off x="5522373" y="5114853"/>
            <a:ext cx="102413" cy="381000"/>
            <a:chOff x="3974929" y="4311724"/>
            <a:chExt cx="102413" cy="381000"/>
          </a:xfrm>
        </p:grpSpPr>
        <p:sp>
          <p:nvSpPr>
            <p:cNvPr id="471" name="Oval 470"/>
            <p:cNvSpPr/>
            <p:nvPr/>
          </p:nvSpPr>
          <p:spPr>
            <a:xfrm>
              <a:off x="4024955" y="4311724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471"/>
            <p:cNvSpPr/>
            <p:nvPr/>
          </p:nvSpPr>
          <p:spPr>
            <a:xfrm>
              <a:off x="3974929" y="4411737"/>
              <a:ext cx="47625" cy="52387"/>
            </a:xfrm>
            <a:prstGeom prst="ellipse">
              <a:avLst/>
            </a:prstGeom>
            <a:noFill/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Oval 472"/>
            <p:cNvSpPr/>
            <p:nvPr/>
          </p:nvSpPr>
          <p:spPr>
            <a:xfrm>
              <a:off x="4016058" y="4640337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74" name="Straight Connector 473"/>
          <p:cNvCxnSpPr/>
          <p:nvPr/>
        </p:nvCxnSpPr>
        <p:spPr>
          <a:xfrm flipH="1">
            <a:off x="3922567" y="4849823"/>
            <a:ext cx="127113" cy="887301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grpSp>
        <p:nvGrpSpPr>
          <p:cNvPr id="475" name="Group 474"/>
          <p:cNvGrpSpPr/>
          <p:nvPr/>
        </p:nvGrpSpPr>
        <p:grpSpPr>
          <a:xfrm>
            <a:off x="3877597" y="5684700"/>
            <a:ext cx="400640" cy="174638"/>
            <a:chOff x="2966094" y="4841892"/>
            <a:chExt cx="400640" cy="174638"/>
          </a:xfrm>
        </p:grpSpPr>
        <p:sp>
          <p:nvSpPr>
            <p:cNvPr id="476" name="Oval 475"/>
            <p:cNvSpPr/>
            <p:nvPr/>
          </p:nvSpPr>
          <p:spPr>
            <a:xfrm>
              <a:off x="2966094" y="4870070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Oval 476"/>
            <p:cNvSpPr/>
            <p:nvPr/>
          </p:nvSpPr>
          <p:spPr>
            <a:xfrm>
              <a:off x="3014707" y="496414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8" name="Oval 477"/>
            <p:cNvSpPr/>
            <p:nvPr/>
          </p:nvSpPr>
          <p:spPr>
            <a:xfrm>
              <a:off x="3314347" y="4945078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9" name="Oval 478"/>
            <p:cNvSpPr/>
            <p:nvPr/>
          </p:nvSpPr>
          <p:spPr>
            <a:xfrm>
              <a:off x="2988117" y="4847615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0" name="Oval 479"/>
            <p:cNvSpPr/>
            <p:nvPr/>
          </p:nvSpPr>
          <p:spPr>
            <a:xfrm>
              <a:off x="3044276" y="4841892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Oval 480"/>
            <p:cNvSpPr/>
            <p:nvPr/>
          </p:nvSpPr>
          <p:spPr>
            <a:xfrm>
              <a:off x="3033699" y="4864283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Oval 481"/>
            <p:cNvSpPr/>
            <p:nvPr/>
          </p:nvSpPr>
          <p:spPr>
            <a:xfrm>
              <a:off x="3074045" y="4892691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Oval 482"/>
            <p:cNvSpPr/>
            <p:nvPr/>
          </p:nvSpPr>
          <p:spPr>
            <a:xfrm>
              <a:off x="3055982" y="4911756"/>
              <a:ext cx="52387" cy="52387"/>
            </a:xfrm>
            <a:prstGeom prst="ellipse">
              <a:avLst/>
            </a:prstGeom>
            <a:noFill/>
            <a:ln w="25400" cap="flat" cmpd="sng" algn="ctr">
              <a:solidFill>
                <a:srgbClr val="FF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84" name="Straight Connector 483"/>
          <p:cNvCxnSpPr/>
          <p:nvPr/>
        </p:nvCxnSpPr>
        <p:spPr>
          <a:xfrm flipH="1" flipV="1">
            <a:off x="3904542" y="5741436"/>
            <a:ext cx="1598626" cy="17778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485" name="Straight Connector 484"/>
          <p:cNvCxnSpPr/>
          <p:nvPr/>
        </p:nvCxnSpPr>
        <p:spPr>
          <a:xfrm flipV="1">
            <a:off x="5497249" y="4917841"/>
            <a:ext cx="129267" cy="989655"/>
          </a:xfrm>
          <a:prstGeom prst="line">
            <a:avLst/>
          </a:prstGeom>
          <a:noFill/>
          <a:ln w="25400" cap="flat" cmpd="sng" algn="ctr">
            <a:solidFill>
              <a:srgbClr val="C0504D">
                <a:lumMod val="50000"/>
              </a:srgbClr>
            </a:solidFill>
            <a:prstDash val="solid"/>
          </a:ln>
          <a:effectLst/>
        </p:spPr>
      </p:cxnSp>
      <p:cxnSp>
        <p:nvCxnSpPr>
          <p:cNvPr id="486" name="Straight Connector 485"/>
          <p:cNvCxnSpPr>
            <a:stCxn id="415" idx="4"/>
          </p:cNvCxnSpPr>
          <p:nvPr/>
        </p:nvCxnSpPr>
        <p:spPr>
          <a:xfrm>
            <a:off x="4180459" y="4733853"/>
            <a:ext cx="1447800" cy="181123"/>
          </a:xfrm>
          <a:prstGeom prst="line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cxnSp>
        <p:nvCxnSpPr>
          <p:cNvPr id="487" name="Straight Connector 486"/>
          <p:cNvCxnSpPr>
            <a:endCxn id="416" idx="6"/>
          </p:cNvCxnSpPr>
          <p:nvPr/>
        </p:nvCxnSpPr>
        <p:spPr>
          <a:xfrm flipV="1">
            <a:off x="4049680" y="4729545"/>
            <a:ext cx="133953" cy="120278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488" name="Oval 487"/>
          <p:cNvSpPr/>
          <p:nvPr/>
        </p:nvSpPr>
        <p:spPr>
          <a:xfrm>
            <a:off x="4885067" y="5198567"/>
            <a:ext cx="52387" cy="52387"/>
          </a:xfrm>
          <a:prstGeom prst="ellipse">
            <a:avLst/>
          </a:prstGeom>
          <a:noFill/>
          <a:ln w="25400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4923389" y="5220792"/>
            <a:ext cx="52387" cy="52387"/>
          </a:xfrm>
          <a:prstGeom prst="ellipse">
            <a:avLst/>
          </a:prstGeom>
          <a:noFill/>
          <a:ln w="25400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0" name="Oval 489"/>
          <p:cNvSpPr/>
          <p:nvPr/>
        </p:nvSpPr>
        <p:spPr>
          <a:xfrm>
            <a:off x="4908386" y="5243017"/>
            <a:ext cx="52387" cy="52387"/>
          </a:xfrm>
          <a:prstGeom prst="ellipse">
            <a:avLst/>
          </a:prstGeom>
          <a:noFill/>
          <a:ln w="25400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1" name="Isosceles Triangle 490"/>
          <p:cNvSpPr/>
          <p:nvPr/>
        </p:nvSpPr>
        <p:spPr>
          <a:xfrm>
            <a:off x="4485259" y="5191053"/>
            <a:ext cx="107004" cy="112713"/>
          </a:xfrm>
          <a:prstGeom prst="triangle">
            <a:avLst/>
          </a:prstGeom>
          <a:noFill/>
          <a:ln w="190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2" name="Group 491"/>
          <p:cNvGrpSpPr/>
          <p:nvPr/>
        </p:nvGrpSpPr>
        <p:grpSpPr>
          <a:xfrm>
            <a:off x="6520263" y="5378190"/>
            <a:ext cx="90513" cy="117663"/>
            <a:chOff x="4502768" y="4556099"/>
            <a:chExt cx="90513" cy="117663"/>
          </a:xfrm>
        </p:grpSpPr>
        <p:sp>
          <p:nvSpPr>
            <p:cNvPr id="493" name="Freeform 94"/>
            <p:cNvSpPr>
              <a:spLocks/>
            </p:cNvSpPr>
            <p:nvPr/>
          </p:nvSpPr>
          <p:spPr bwMode="auto">
            <a:xfrm>
              <a:off x="4532738" y="4558689"/>
              <a:ext cx="38100" cy="39688"/>
            </a:xfrm>
            <a:custGeom>
              <a:avLst/>
              <a:gdLst>
                <a:gd name="T0" fmla="*/ 53 w 53"/>
                <a:gd name="T1" fmla="*/ 27 h 54"/>
                <a:gd name="T2" fmla="*/ 53 w 53"/>
                <a:gd name="T3" fmla="*/ 27 h 54"/>
                <a:gd name="T4" fmla="*/ 27 w 53"/>
                <a:gd name="T5" fmla="*/ 54 h 54"/>
                <a:gd name="T6" fmla="*/ 0 w 53"/>
                <a:gd name="T7" fmla="*/ 27 h 54"/>
                <a:gd name="T8" fmla="*/ 27 w 53"/>
                <a:gd name="T9" fmla="*/ 0 h 54"/>
                <a:gd name="T10" fmla="*/ 53 w 53"/>
                <a:gd name="T11" fmla="*/ 27 h 54"/>
                <a:gd name="T12" fmla="*/ 53 w 53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3" y="27"/>
                  </a:lnTo>
                  <a:cubicBezTo>
                    <a:pt x="53" y="42"/>
                    <a:pt x="41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4" name="Freeform 94"/>
            <p:cNvSpPr>
              <a:spLocks/>
            </p:cNvSpPr>
            <p:nvPr/>
          </p:nvSpPr>
          <p:spPr bwMode="auto">
            <a:xfrm>
              <a:off x="4555181" y="4628956"/>
              <a:ext cx="38100" cy="39688"/>
            </a:xfrm>
            <a:custGeom>
              <a:avLst/>
              <a:gdLst>
                <a:gd name="T0" fmla="*/ 53 w 53"/>
                <a:gd name="T1" fmla="*/ 27 h 54"/>
                <a:gd name="T2" fmla="*/ 53 w 53"/>
                <a:gd name="T3" fmla="*/ 27 h 54"/>
                <a:gd name="T4" fmla="*/ 27 w 53"/>
                <a:gd name="T5" fmla="*/ 54 h 54"/>
                <a:gd name="T6" fmla="*/ 0 w 53"/>
                <a:gd name="T7" fmla="*/ 27 h 54"/>
                <a:gd name="T8" fmla="*/ 27 w 53"/>
                <a:gd name="T9" fmla="*/ 0 h 54"/>
                <a:gd name="T10" fmla="*/ 53 w 53"/>
                <a:gd name="T11" fmla="*/ 27 h 54"/>
                <a:gd name="T12" fmla="*/ 53 w 53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3" y="27"/>
                  </a:lnTo>
                  <a:cubicBezTo>
                    <a:pt x="53" y="42"/>
                    <a:pt x="41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5" name="Oval 494"/>
            <p:cNvSpPr/>
            <p:nvPr/>
          </p:nvSpPr>
          <p:spPr>
            <a:xfrm>
              <a:off x="4541846" y="455609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Oval 495"/>
            <p:cNvSpPr/>
            <p:nvPr/>
          </p:nvSpPr>
          <p:spPr>
            <a:xfrm>
              <a:off x="4553708" y="4637186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Oval 496"/>
            <p:cNvSpPr/>
            <p:nvPr/>
          </p:nvSpPr>
          <p:spPr>
            <a:xfrm>
              <a:off x="4502768" y="4596039"/>
              <a:ext cx="36576" cy="36576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3253700" y="4975252"/>
            <a:ext cx="95312" cy="83399"/>
            <a:chOff x="4777517" y="5465550"/>
            <a:chExt cx="95312" cy="83399"/>
          </a:xfrm>
        </p:grpSpPr>
        <p:cxnSp>
          <p:nvCxnSpPr>
            <p:cNvPr id="499" name="Straight Connector 498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00" name="Straight Connector 499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01" name="Group 500"/>
          <p:cNvGrpSpPr/>
          <p:nvPr/>
        </p:nvGrpSpPr>
        <p:grpSpPr>
          <a:xfrm>
            <a:off x="4885067" y="5208148"/>
            <a:ext cx="95312" cy="83399"/>
            <a:chOff x="4777517" y="5465550"/>
            <a:chExt cx="95312" cy="83399"/>
          </a:xfrm>
        </p:grpSpPr>
        <p:cxnSp>
          <p:nvCxnSpPr>
            <p:cNvPr id="502" name="Straight Connector 501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03" name="Straight Connector 502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04" name="Group 503"/>
          <p:cNvGrpSpPr/>
          <p:nvPr/>
        </p:nvGrpSpPr>
        <p:grpSpPr>
          <a:xfrm>
            <a:off x="3715701" y="4337235"/>
            <a:ext cx="95312" cy="83399"/>
            <a:chOff x="4777517" y="5465550"/>
            <a:chExt cx="95312" cy="83399"/>
          </a:xfrm>
        </p:grpSpPr>
        <p:cxnSp>
          <p:nvCxnSpPr>
            <p:cNvPr id="505" name="Straight Connector 504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06" name="Straight Connector 505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07" name="Group 506"/>
          <p:cNvGrpSpPr/>
          <p:nvPr/>
        </p:nvGrpSpPr>
        <p:grpSpPr>
          <a:xfrm>
            <a:off x="4299435" y="6234843"/>
            <a:ext cx="95312" cy="83399"/>
            <a:chOff x="4777517" y="5465550"/>
            <a:chExt cx="95312" cy="83399"/>
          </a:xfrm>
        </p:grpSpPr>
        <p:cxnSp>
          <p:nvCxnSpPr>
            <p:cNvPr id="508" name="Straight Connector 507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09" name="Straight Connector 508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10" name="Group 509"/>
          <p:cNvGrpSpPr/>
          <p:nvPr/>
        </p:nvGrpSpPr>
        <p:grpSpPr>
          <a:xfrm>
            <a:off x="4583682" y="4271146"/>
            <a:ext cx="95312" cy="83399"/>
            <a:chOff x="4777517" y="5465550"/>
            <a:chExt cx="95312" cy="83399"/>
          </a:xfrm>
        </p:grpSpPr>
        <p:cxnSp>
          <p:nvCxnSpPr>
            <p:cNvPr id="511" name="Straight Connector 510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12" name="Straight Connector 511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13" name="Group 512"/>
          <p:cNvGrpSpPr/>
          <p:nvPr/>
        </p:nvGrpSpPr>
        <p:grpSpPr>
          <a:xfrm>
            <a:off x="6523547" y="5399649"/>
            <a:ext cx="95312" cy="83399"/>
            <a:chOff x="4777517" y="5465550"/>
            <a:chExt cx="95312" cy="83399"/>
          </a:xfrm>
        </p:grpSpPr>
        <p:cxnSp>
          <p:nvCxnSpPr>
            <p:cNvPr id="514" name="Straight Connector 513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15" name="Straight Connector 514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grpSp>
        <p:nvGrpSpPr>
          <p:cNvPr id="516" name="Group 515"/>
          <p:cNvGrpSpPr/>
          <p:nvPr/>
        </p:nvGrpSpPr>
        <p:grpSpPr>
          <a:xfrm>
            <a:off x="3319330" y="6058781"/>
            <a:ext cx="95312" cy="83399"/>
            <a:chOff x="4777517" y="5465550"/>
            <a:chExt cx="95312" cy="83399"/>
          </a:xfrm>
        </p:grpSpPr>
        <p:cxnSp>
          <p:nvCxnSpPr>
            <p:cNvPr id="517" name="Straight Connector 516"/>
            <p:cNvCxnSpPr/>
            <p:nvPr/>
          </p:nvCxnSpPr>
          <p:spPr>
            <a:xfrm>
              <a:off x="4778760" y="5465550"/>
              <a:ext cx="94069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  <p:cxnSp>
          <p:nvCxnSpPr>
            <p:cNvPr id="518" name="Straight Connector 517"/>
            <p:cNvCxnSpPr/>
            <p:nvPr/>
          </p:nvCxnSpPr>
          <p:spPr>
            <a:xfrm flipH="1">
              <a:off x="4777517" y="5465550"/>
              <a:ext cx="92333" cy="83399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</a:ln>
            <a:effectLst/>
          </p:spPr>
        </p:cxnSp>
      </p:grpSp>
      <p:sp>
        <p:nvSpPr>
          <p:cNvPr id="519" name="TextBox 518"/>
          <p:cNvSpPr txBox="1"/>
          <p:nvPr/>
        </p:nvSpPr>
        <p:spPr>
          <a:xfrm>
            <a:off x="4325616" y="5254923"/>
            <a:ext cx="4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0" name="Straight Connector 519"/>
          <p:cNvCxnSpPr/>
          <p:nvPr/>
        </p:nvCxnSpPr>
        <p:spPr>
          <a:xfrm>
            <a:off x="9443530" y="5330634"/>
            <a:ext cx="42027" cy="229566"/>
          </a:xfrm>
          <a:prstGeom prst="line">
            <a:avLst/>
          </a:prstGeom>
          <a:noFill/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</p:cxnSp>
      <p:cxnSp>
        <p:nvCxnSpPr>
          <p:cNvPr id="521" name="Straight Connector 520"/>
          <p:cNvCxnSpPr/>
          <p:nvPr/>
        </p:nvCxnSpPr>
        <p:spPr>
          <a:xfrm>
            <a:off x="8099128" y="5197376"/>
            <a:ext cx="0" cy="1012974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grpSp>
        <p:nvGrpSpPr>
          <p:cNvPr id="522" name="Group 521"/>
          <p:cNvGrpSpPr/>
          <p:nvPr/>
        </p:nvGrpSpPr>
        <p:grpSpPr>
          <a:xfrm>
            <a:off x="8037504" y="4673557"/>
            <a:ext cx="2162755" cy="1607540"/>
            <a:chOff x="5838245" y="4587904"/>
            <a:chExt cx="2162755" cy="1607540"/>
          </a:xfrm>
        </p:grpSpPr>
        <p:cxnSp>
          <p:nvCxnSpPr>
            <p:cNvPr id="523" name="Straight Connector 522"/>
            <p:cNvCxnSpPr/>
            <p:nvPr/>
          </p:nvCxnSpPr>
          <p:spPr>
            <a:xfrm flipV="1">
              <a:off x="5943600" y="6163686"/>
              <a:ext cx="2057400" cy="23778"/>
            </a:xfrm>
            <a:prstGeom prst="lin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524" name="Straight Connector 523"/>
            <p:cNvCxnSpPr/>
            <p:nvPr/>
          </p:nvCxnSpPr>
          <p:spPr>
            <a:xfrm>
              <a:off x="5867400" y="4873578"/>
              <a:ext cx="0" cy="1217899"/>
            </a:xfrm>
            <a:prstGeom prst="line">
              <a:avLst/>
            </a:prstGeom>
            <a:noFill/>
            <a:ln w="31750" cap="flat" cmpd="sng" algn="ctr">
              <a:solidFill>
                <a:srgbClr val="00B050"/>
              </a:solidFill>
              <a:prstDash val="solid"/>
            </a:ln>
            <a:effectLst/>
          </p:spPr>
        </p:cxnSp>
        <p:cxnSp>
          <p:nvCxnSpPr>
            <p:cNvPr id="525" name="Straight Connector 524"/>
            <p:cNvCxnSpPr/>
            <p:nvPr/>
          </p:nvCxnSpPr>
          <p:spPr>
            <a:xfrm>
              <a:off x="7993711" y="4623652"/>
              <a:ext cx="7289" cy="1527313"/>
            </a:xfrm>
            <a:prstGeom prst="line">
              <a:avLst/>
            </a:prstGeom>
            <a:noFill/>
            <a:ln w="31750" cap="flat" cmpd="sng" algn="ctr">
              <a:solidFill>
                <a:srgbClr val="F79646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526" name="Straight Connector 525"/>
            <p:cNvCxnSpPr/>
            <p:nvPr/>
          </p:nvCxnSpPr>
          <p:spPr>
            <a:xfrm>
              <a:off x="5838245" y="6107366"/>
              <a:ext cx="105355" cy="88078"/>
            </a:xfrm>
            <a:prstGeom prst="line">
              <a:avLst/>
            </a:prstGeom>
            <a:noFill/>
            <a:ln w="31750" cap="flat" cmpd="sng" algn="ctr">
              <a:solidFill>
                <a:srgbClr val="FF00FF"/>
              </a:solidFill>
              <a:prstDash val="solid"/>
            </a:ln>
            <a:effectLst/>
          </p:spPr>
        </p:cxnSp>
        <p:cxnSp>
          <p:nvCxnSpPr>
            <p:cNvPr id="527" name="Straight Connector 526"/>
            <p:cNvCxnSpPr/>
            <p:nvPr/>
          </p:nvCxnSpPr>
          <p:spPr>
            <a:xfrm flipH="1" flipV="1">
              <a:off x="6113633" y="4603793"/>
              <a:ext cx="1854217" cy="5924"/>
            </a:xfrm>
            <a:prstGeom prst="line">
              <a:avLst/>
            </a:prstGeom>
            <a:noFill/>
            <a:ln w="31750" cap="flat" cmpd="sng" algn="ctr">
              <a:solidFill>
                <a:srgbClr val="0000CC"/>
              </a:solidFill>
              <a:prstDash val="solid"/>
            </a:ln>
            <a:effectLst/>
          </p:spPr>
        </p:cxnSp>
        <p:cxnSp>
          <p:nvCxnSpPr>
            <p:cNvPr id="528" name="Straight Connector 527"/>
            <p:cNvCxnSpPr/>
            <p:nvPr/>
          </p:nvCxnSpPr>
          <p:spPr>
            <a:xfrm flipH="1">
              <a:off x="5846197" y="4587904"/>
              <a:ext cx="267436" cy="320202"/>
            </a:xfrm>
            <a:prstGeom prst="line">
              <a:avLst/>
            </a:prstGeom>
            <a:noFill/>
            <a:ln w="31750" cap="flat" cmpd="sng" algn="ctr">
              <a:solidFill>
                <a:srgbClr val="0070C0"/>
              </a:solidFill>
              <a:prstDash val="solid"/>
            </a:ln>
            <a:effectLst/>
          </p:spPr>
        </p:cxnSp>
      </p:grpSp>
      <p:cxnSp>
        <p:nvCxnSpPr>
          <p:cNvPr id="529" name="Straight Connector 528"/>
          <p:cNvCxnSpPr/>
          <p:nvPr/>
        </p:nvCxnSpPr>
        <p:spPr>
          <a:xfrm flipH="1">
            <a:off x="8099128" y="6236618"/>
            <a:ext cx="2067981" cy="11133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cxnSp>
        <p:nvCxnSpPr>
          <p:cNvPr id="530" name="Straight Connector 529"/>
          <p:cNvCxnSpPr/>
          <p:nvPr/>
        </p:nvCxnSpPr>
        <p:spPr>
          <a:xfrm flipV="1">
            <a:off x="10155577" y="4713312"/>
            <a:ext cx="10889" cy="1516943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cxnSp>
        <p:nvCxnSpPr>
          <p:cNvPr id="531" name="Straight Connector 530"/>
          <p:cNvCxnSpPr/>
          <p:nvPr/>
        </p:nvCxnSpPr>
        <p:spPr>
          <a:xfrm>
            <a:off x="8298654" y="4716516"/>
            <a:ext cx="1867812" cy="13028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cxnSp>
        <p:nvCxnSpPr>
          <p:cNvPr id="532" name="Straight Connector 531"/>
          <p:cNvCxnSpPr/>
          <p:nvPr/>
        </p:nvCxnSpPr>
        <p:spPr>
          <a:xfrm flipH="1">
            <a:off x="8299982" y="4716516"/>
            <a:ext cx="7871" cy="300435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cxnSp>
        <p:nvCxnSpPr>
          <p:cNvPr id="533" name="Straight Connector 532"/>
          <p:cNvCxnSpPr/>
          <p:nvPr/>
        </p:nvCxnSpPr>
        <p:spPr>
          <a:xfrm flipH="1" flipV="1">
            <a:off x="8091217" y="5210347"/>
            <a:ext cx="152399" cy="4289"/>
          </a:xfrm>
          <a:prstGeom prst="line">
            <a:avLst/>
          </a:prstGeom>
          <a:noFill/>
          <a:ln w="317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dash"/>
          </a:ln>
          <a:effectLst/>
        </p:spPr>
      </p:cxnSp>
      <p:cxnSp>
        <p:nvCxnSpPr>
          <p:cNvPr id="534" name="Straight Arrow Connector 533"/>
          <p:cNvCxnSpPr/>
          <p:nvPr/>
        </p:nvCxnSpPr>
        <p:spPr>
          <a:xfrm>
            <a:off x="7843209" y="4653082"/>
            <a:ext cx="6847" cy="164693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35" name="TextBox 534"/>
          <p:cNvSpPr txBox="1"/>
          <p:nvPr/>
        </p:nvSpPr>
        <p:spPr>
          <a:xfrm rot="10800000">
            <a:off x="7362879" y="4925481"/>
            <a:ext cx="553998" cy="10218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8.02m</a:t>
            </a:r>
          </a:p>
        </p:txBody>
      </p:sp>
      <p:sp>
        <p:nvSpPr>
          <p:cNvPr id="536" name="TextBox 535"/>
          <p:cNvSpPr txBox="1"/>
          <p:nvPr/>
        </p:nvSpPr>
        <p:spPr>
          <a:xfrm>
            <a:off x="8493728" y="6459791"/>
            <a:ext cx="170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11.10m</a:t>
            </a:r>
          </a:p>
        </p:txBody>
      </p:sp>
      <p:cxnSp>
        <p:nvCxnSpPr>
          <p:cNvPr id="537" name="Straight Arrow Connector 536"/>
          <p:cNvCxnSpPr/>
          <p:nvPr/>
        </p:nvCxnSpPr>
        <p:spPr>
          <a:xfrm flipH="1" flipV="1">
            <a:off x="8066659" y="6484873"/>
            <a:ext cx="2205805" cy="158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38" name="Oval 537"/>
          <p:cNvSpPr/>
          <p:nvPr/>
        </p:nvSpPr>
        <p:spPr>
          <a:xfrm>
            <a:off x="9347512" y="5367309"/>
            <a:ext cx="90747" cy="132092"/>
          </a:xfrm>
          <a:prstGeom prst="ellipse">
            <a:avLst/>
          </a:prstGeom>
          <a:noFill/>
          <a:ln w="3175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9" name="TextBox 538"/>
          <p:cNvSpPr txBox="1"/>
          <p:nvPr/>
        </p:nvSpPr>
        <p:spPr>
          <a:xfrm>
            <a:off x="8005215" y="4124253"/>
            <a:ext cx="211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Specular reflectors</a:t>
            </a:r>
          </a:p>
        </p:txBody>
      </p:sp>
      <p:cxnSp>
        <p:nvCxnSpPr>
          <p:cNvPr id="540" name="Straight Arrow Connector 539"/>
          <p:cNvCxnSpPr/>
          <p:nvPr/>
        </p:nvCxnSpPr>
        <p:spPr>
          <a:xfrm>
            <a:off x="9057259" y="4484082"/>
            <a:ext cx="0" cy="226411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1" name="Straight Arrow Connector 540"/>
          <p:cNvCxnSpPr/>
          <p:nvPr/>
        </p:nvCxnSpPr>
        <p:spPr>
          <a:xfrm flipH="1">
            <a:off x="8099128" y="4468193"/>
            <a:ext cx="881931" cy="102766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/>
          </a:ln>
          <a:effectLst/>
        </p:spPr>
      </p:cxnSp>
      <p:cxnSp>
        <p:nvCxnSpPr>
          <p:cNvPr id="542" name="Straight Arrow Connector 541"/>
          <p:cNvCxnSpPr/>
          <p:nvPr/>
        </p:nvCxnSpPr>
        <p:spPr>
          <a:xfrm>
            <a:off x="9146049" y="4474514"/>
            <a:ext cx="983024" cy="1003051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/>
          </a:ln>
          <a:effectLst/>
        </p:spPr>
      </p:cxnSp>
      <p:sp>
        <p:nvSpPr>
          <p:cNvPr id="543" name="TextBox 542"/>
          <p:cNvSpPr txBox="1"/>
          <p:nvPr/>
        </p:nvSpPr>
        <p:spPr>
          <a:xfrm>
            <a:off x="8256484" y="5433943"/>
            <a:ext cx="1123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diffusive reflector</a:t>
            </a:r>
          </a:p>
        </p:txBody>
      </p:sp>
      <p:cxnSp>
        <p:nvCxnSpPr>
          <p:cNvPr id="544" name="Straight Arrow Connector 543"/>
          <p:cNvCxnSpPr/>
          <p:nvPr/>
        </p:nvCxnSpPr>
        <p:spPr>
          <a:xfrm flipV="1">
            <a:off x="9169561" y="5496342"/>
            <a:ext cx="177951" cy="63858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/>
          </a:ln>
          <a:effectLst/>
        </p:spPr>
      </p:cxnSp>
      <p:grpSp>
        <p:nvGrpSpPr>
          <p:cNvPr id="545" name="Group 544"/>
          <p:cNvGrpSpPr/>
          <p:nvPr/>
        </p:nvGrpSpPr>
        <p:grpSpPr>
          <a:xfrm>
            <a:off x="5550766" y="3667053"/>
            <a:ext cx="1259370" cy="830997"/>
            <a:chOff x="3351507" y="3581400"/>
            <a:chExt cx="1259370" cy="830997"/>
          </a:xfrm>
        </p:grpSpPr>
        <p:grpSp>
          <p:nvGrpSpPr>
            <p:cNvPr id="546" name="Group 545"/>
            <p:cNvGrpSpPr/>
            <p:nvPr/>
          </p:nvGrpSpPr>
          <p:grpSpPr>
            <a:xfrm>
              <a:off x="3351507" y="3970911"/>
              <a:ext cx="95312" cy="83399"/>
              <a:chOff x="4777517" y="5465550"/>
              <a:chExt cx="95312" cy="83399"/>
            </a:xfrm>
          </p:grpSpPr>
          <p:cxnSp>
            <p:nvCxnSpPr>
              <p:cNvPr id="548" name="Straight Connector 547"/>
              <p:cNvCxnSpPr/>
              <p:nvPr/>
            </p:nvCxnSpPr>
            <p:spPr>
              <a:xfrm>
                <a:off x="4778760" y="5465550"/>
                <a:ext cx="94069" cy="83399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</p:cxnSp>
          <p:cxnSp>
            <p:nvCxnSpPr>
              <p:cNvPr id="549" name="Straight Connector 548"/>
              <p:cNvCxnSpPr/>
              <p:nvPr/>
            </p:nvCxnSpPr>
            <p:spPr>
              <a:xfrm flipH="1">
                <a:off x="4777517" y="5465550"/>
                <a:ext cx="92333" cy="83399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>
                    <a:lumMod val="95000"/>
                    <a:lumOff val="5000"/>
                  </a:sysClr>
                </a:solidFill>
                <a:prstDash val="solid"/>
              </a:ln>
              <a:effectLst/>
            </p:spPr>
          </p:cxnSp>
        </p:grpSp>
        <p:sp>
          <p:nvSpPr>
            <p:cNvPr id="547" name="TextBox 546"/>
            <p:cNvSpPr txBox="1"/>
            <p:nvPr/>
          </p:nvSpPr>
          <p:spPr>
            <a:xfrm>
              <a:off x="3489079" y="3581400"/>
              <a:ext cx="1121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Centroid of virtual sources</a:t>
              </a:r>
            </a:p>
          </p:txBody>
        </p:sp>
      </p:grpSp>
      <p:grpSp>
        <p:nvGrpSpPr>
          <p:cNvPr id="550" name="Group 549"/>
          <p:cNvGrpSpPr/>
          <p:nvPr/>
        </p:nvGrpSpPr>
        <p:grpSpPr>
          <a:xfrm>
            <a:off x="5295197" y="4444298"/>
            <a:ext cx="1903744" cy="584775"/>
            <a:chOff x="3095938" y="4358645"/>
            <a:chExt cx="1903744" cy="584775"/>
          </a:xfrm>
        </p:grpSpPr>
        <p:cxnSp>
          <p:nvCxnSpPr>
            <p:cNvPr id="551" name="Straight Connector 550"/>
            <p:cNvCxnSpPr/>
            <p:nvPr/>
          </p:nvCxnSpPr>
          <p:spPr>
            <a:xfrm flipH="1" flipV="1">
              <a:off x="3095938" y="4599516"/>
              <a:ext cx="365299" cy="1971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</a:ln>
            <a:effectLst/>
          </p:spPr>
        </p:cxnSp>
        <p:sp>
          <p:nvSpPr>
            <p:cNvPr id="552" name="TextBox 551"/>
            <p:cNvSpPr txBox="1"/>
            <p:nvPr/>
          </p:nvSpPr>
          <p:spPr>
            <a:xfrm>
              <a:off x="3477471" y="4358645"/>
              <a:ext cx="1522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Reflector boundaries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7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 animBg="1"/>
      <p:bldP spid="489" grpId="0" animBg="1"/>
      <p:bldP spid="490" grpId="0" animBg="1"/>
      <p:bldP spid="535" grpId="0"/>
      <p:bldP spid="536" grpId="0"/>
      <p:bldP spid="538" grpId="0" animBg="1"/>
      <p:bldP spid="539" grpId="0"/>
      <p:bldP spid="5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/>
              <a:t>E-</a:t>
            </a:r>
            <a:r>
              <a:rPr lang="en-US" dirty="0" err="1"/>
              <a:t>Mi</a:t>
            </a:r>
            <a:r>
              <a:rPr lang="en-US" dirty="0"/>
              <a:t>: Sensing-assisted </a:t>
            </a:r>
            <a:r>
              <a:rPr lang="en-US" dirty="0" err="1"/>
              <a:t>mmWave</a:t>
            </a:r>
            <a:r>
              <a:rPr lang="en-US" dirty="0"/>
              <a:t> networking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044" y="1579602"/>
            <a:ext cx="9763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Reflector-aware multi-AP deployment.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71600" y="2250757"/>
            <a:ext cx="7543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Key question: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6400" y="2860357"/>
            <a:ext cx="6248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For a set of APs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a given environment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, how to deploy them optimally so as to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maximize the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coverage and robustness to blockage?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7044" y="4114800"/>
            <a:ext cx="9763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principle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371600" y="4847510"/>
            <a:ext cx="1112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Reconstructing reflector position via wireless channel measurement 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371600" y="5442642"/>
            <a:ext cx="1112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Predict signal strength distribution for an arbitrary deployment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371600" y="6037774"/>
            <a:ext cx="111252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Search for the best topology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45450" y="1973550"/>
            <a:ext cx="2025220" cy="2332399"/>
            <a:chOff x="5551270" y="2436096"/>
            <a:chExt cx="1437117" cy="1809828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598258" y="2462995"/>
              <a:ext cx="0" cy="1780193"/>
            </a:xfrm>
            <a:prstGeom prst="line">
              <a:avLst/>
            </a:prstGeom>
            <a:ln w="1016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952222" y="2436096"/>
              <a:ext cx="0" cy="1780193"/>
            </a:xfrm>
            <a:prstGeom prst="line">
              <a:avLst/>
            </a:prstGeom>
            <a:ln w="1016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5598258" y="4236482"/>
              <a:ext cx="1251768" cy="5046"/>
            </a:xfrm>
            <a:prstGeom prst="line">
              <a:avLst/>
            </a:prstGeom>
            <a:ln w="1016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5894240" y="2807484"/>
              <a:ext cx="762000" cy="7626"/>
            </a:xfrm>
            <a:prstGeom prst="line">
              <a:avLst/>
            </a:prstGeom>
            <a:ln w="101600">
              <a:solidFill>
                <a:srgbClr val="0066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5563805" y="2439909"/>
              <a:ext cx="397817" cy="3813"/>
            </a:xfrm>
            <a:prstGeom prst="line">
              <a:avLst/>
            </a:prstGeom>
            <a:ln w="1016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562137" y="2439908"/>
              <a:ext cx="397817" cy="3813"/>
            </a:xfrm>
            <a:prstGeom prst="line">
              <a:avLst/>
            </a:prstGeom>
            <a:ln w="1016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29754" y="2489182"/>
              <a:ext cx="8281" cy="381225"/>
            </a:xfrm>
            <a:prstGeom prst="line">
              <a:avLst/>
            </a:prstGeom>
            <a:ln w="101600">
              <a:solidFill>
                <a:srgbClr val="0066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683473" y="2500830"/>
              <a:ext cx="8281" cy="381225"/>
            </a:xfrm>
            <a:prstGeom prst="line">
              <a:avLst/>
            </a:prstGeom>
            <a:ln w="101600">
              <a:solidFill>
                <a:srgbClr val="0066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12" descr="https://upload.wikimedia.org/wikipedia/commons/thumb/9/9e/Wifi.svg/2000px-Wifi.svg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551270" y="3784521"/>
              <a:ext cx="426157" cy="461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upload.wikimedia.org/wikipedia/commons/thumb/9/9e/Wifi.svg/2000px-Wifi.svg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3500000">
              <a:off x="6597618" y="2729044"/>
              <a:ext cx="375251" cy="406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1745" y="2692434"/>
            <a:ext cx="559776" cy="811272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937774">
            <a:off x="8824261" y="2517877"/>
            <a:ext cx="616458" cy="210131"/>
          </a:xfrm>
          <a:custGeom>
            <a:avLst/>
            <a:gdLst>
              <a:gd name="connsiteX0" fmla="*/ 217342 w 2178516"/>
              <a:gd name="connsiteY0" fmla="*/ 381766 h 806862"/>
              <a:gd name="connsiteX1" fmla="*/ 324022 w 2178516"/>
              <a:gd name="connsiteY1" fmla="*/ 295406 h 806862"/>
              <a:gd name="connsiteX2" fmla="*/ 456102 w 2178516"/>
              <a:gd name="connsiteY2" fmla="*/ 163326 h 806862"/>
              <a:gd name="connsiteX3" fmla="*/ 529762 w 2178516"/>
              <a:gd name="connsiteY3" fmla="*/ 59186 h 806862"/>
              <a:gd name="connsiteX4" fmla="*/ 532302 w 2178516"/>
              <a:gd name="connsiteY4" fmla="*/ 766 h 806862"/>
              <a:gd name="connsiteX5" fmla="*/ 456102 w 2178516"/>
              <a:gd name="connsiteY5" fmla="*/ 31246 h 806862"/>
              <a:gd name="connsiteX6" fmla="*/ 334182 w 2178516"/>
              <a:gd name="connsiteY6" fmla="*/ 107446 h 806862"/>
              <a:gd name="connsiteX7" fmla="*/ 227502 w 2178516"/>
              <a:gd name="connsiteY7" fmla="*/ 193806 h 806862"/>
              <a:gd name="connsiteX8" fmla="*/ 95422 w 2178516"/>
              <a:gd name="connsiteY8" fmla="*/ 338586 h 806862"/>
              <a:gd name="connsiteX9" fmla="*/ 39542 w 2178516"/>
              <a:gd name="connsiteY9" fmla="*/ 402086 h 806862"/>
              <a:gd name="connsiteX10" fmla="*/ 1442 w 2178516"/>
              <a:gd name="connsiteY10" fmla="*/ 437646 h 806862"/>
              <a:gd name="connsiteX11" fmla="*/ 90342 w 2178516"/>
              <a:gd name="connsiteY11" fmla="*/ 541786 h 806862"/>
              <a:gd name="connsiteX12" fmla="*/ 189402 w 2178516"/>
              <a:gd name="connsiteY12" fmla="*/ 638306 h 806862"/>
              <a:gd name="connsiteX13" fmla="*/ 296082 w 2178516"/>
              <a:gd name="connsiteY13" fmla="*/ 722126 h 806862"/>
              <a:gd name="connsiteX14" fmla="*/ 405302 w 2178516"/>
              <a:gd name="connsiteY14" fmla="*/ 788166 h 806862"/>
              <a:gd name="connsiteX15" fmla="*/ 504362 w 2178516"/>
              <a:gd name="connsiteY15" fmla="*/ 803406 h 806862"/>
              <a:gd name="connsiteX16" fmla="*/ 486582 w 2178516"/>
              <a:gd name="connsiteY16" fmla="*/ 732286 h 806862"/>
              <a:gd name="connsiteX17" fmla="*/ 407842 w 2178516"/>
              <a:gd name="connsiteY17" fmla="*/ 651006 h 806862"/>
              <a:gd name="connsiteX18" fmla="*/ 301162 w 2178516"/>
              <a:gd name="connsiteY18" fmla="*/ 574806 h 806862"/>
              <a:gd name="connsiteX19" fmla="*/ 219882 w 2178516"/>
              <a:gd name="connsiteY19" fmla="*/ 526546 h 806862"/>
              <a:gd name="connsiteX20" fmla="*/ 153842 w 2178516"/>
              <a:gd name="connsiteY20" fmla="*/ 496066 h 806862"/>
              <a:gd name="connsiteX21" fmla="*/ 113202 w 2178516"/>
              <a:gd name="connsiteY21" fmla="*/ 470666 h 806862"/>
              <a:gd name="connsiteX22" fmla="*/ 189402 w 2178516"/>
              <a:gd name="connsiteY22" fmla="*/ 490986 h 806862"/>
              <a:gd name="connsiteX23" fmla="*/ 331642 w 2178516"/>
              <a:gd name="connsiteY23" fmla="*/ 524006 h 806862"/>
              <a:gd name="connsiteX24" fmla="*/ 511982 w 2178516"/>
              <a:gd name="connsiteY24" fmla="*/ 567186 h 806862"/>
              <a:gd name="connsiteX25" fmla="*/ 773602 w 2178516"/>
              <a:gd name="connsiteY25" fmla="*/ 600206 h 806862"/>
              <a:gd name="connsiteX26" fmla="*/ 994582 w 2178516"/>
              <a:gd name="connsiteY26" fmla="*/ 633226 h 806862"/>
              <a:gd name="connsiteX27" fmla="*/ 1357802 w 2178516"/>
              <a:gd name="connsiteY27" fmla="*/ 648466 h 806862"/>
              <a:gd name="connsiteX28" fmla="*/ 1672762 w 2178516"/>
              <a:gd name="connsiteY28" fmla="*/ 638306 h 806862"/>
              <a:gd name="connsiteX29" fmla="*/ 1886122 w 2178516"/>
              <a:gd name="connsiteY29" fmla="*/ 602746 h 806862"/>
              <a:gd name="connsiteX30" fmla="*/ 2041062 w 2178516"/>
              <a:gd name="connsiteY30" fmla="*/ 534166 h 806862"/>
              <a:gd name="connsiteX31" fmla="*/ 2157902 w 2178516"/>
              <a:gd name="connsiteY31" fmla="*/ 465586 h 806862"/>
              <a:gd name="connsiteX32" fmla="*/ 2175682 w 2178516"/>
              <a:gd name="connsiteY32" fmla="*/ 369066 h 806862"/>
              <a:gd name="connsiteX33" fmla="*/ 2124882 w 2178516"/>
              <a:gd name="connsiteY33" fmla="*/ 292866 h 806862"/>
              <a:gd name="connsiteX34" fmla="*/ 2086782 w 2178516"/>
              <a:gd name="connsiteY34" fmla="*/ 247146 h 806862"/>
              <a:gd name="connsiteX35" fmla="*/ 1972482 w 2178516"/>
              <a:gd name="connsiteY35" fmla="*/ 201426 h 806862"/>
              <a:gd name="connsiteX36" fmla="*/ 1789602 w 2178516"/>
              <a:gd name="connsiteY36" fmla="*/ 163326 h 806862"/>
              <a:gd name="connsiteX37" fmla="*/ 1533062 w 2178516"/>
              <a:gd name="connsiteY37" fmla="*/ 132846 h 806862"/>
              <a:gd name="connsiteX38" fmla="*/ 1243502 w 2178516"/>
              <a:gd name="connsiteY38" fmla="*/ 137926 h 806862"/>
              <a:gd name="connsiteX39" fmla="*/ 1091102 w 2178516"/>
              <a:gd name="connsiteY39" fmla="*/ 168406 h 806862"/>
              <a:gd name="connsiteX40" fmla="*/ 926002 w 2178516"/>
              <a:gd name="connsiteY40" fmla="*/ 198886 h 806862"/>
              <a:gd name="connsiteX41" fmla="*/ 712642 w 2178516"/>
              <a:gd name="connsiteY41" fmla="*/ 244606 h 806862"/>
              <a:gd name="connsiteX42" fmla="*/ 504362 w 2178516"/>
              <a:gd name="connsiteY42" fmla="*/ 290326 h 806862"/>
              <a:gd name="connsiteX43" fmla="*/ 321482 w 2178516"/>
              <a:gd name="connsiteY43" fmla="*/ 348746 h 806862"/>
              <a:gd name="connsiteX44" fmla="*/ 217342 w 2178516"/>
              <a:gd name="connsiteY44" fmla="*/ 381766 h 8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78516" h="806862">
                <a:moveTo>
                  <a:pt x="217342" y="381766"/>
                </a:moveTo>
                <a:cubicBezTo>
                  <a:pt x="250785" y="356789"/>
                  <a:pt x="284229" y="331813"/>
                  <a:pt x="324022" y="295406"/>
                </a:cubicBezTo>
                <a:cubicBezTo>
                  <a:pt x="363815" y="258999"/>
                  <a:pt x="421812" y="202696"/>
                  <a:pt x="456102" y="163326"/>
                </a:cubicBezTo>
                <a:cubicBezTo>
                  <a:pt x="490392" y="123956"/>
                  <a:pt x="517062" y="86279"/>
                  <a:pt x="529762" y="59186"/>
                </a:cubicBezTo>
                <a:cubicBezTo>
                  <a:pt x="542462" y="32093"/>
                  <a:pt x="544579" y="5423"/>
                  <a:pt x="532302" y="766"/>
                </a:cubicBezTo>
                <a:cubicBezTo>
                  <a:pt x="520025" y="-3891"/>
                  <a:pt x="489122" y="13466"/>
                  <a:pt x="456102" y="31246"/>
                </a:cubicBezTo>
                <a:cubicBezTo>
                  <a:pt x="423082" y="49026"/>
                  <a:pt x="372282" y="80353"/>
                  <a:pt x="334182" y="107446"/>
                </a:cubicBezTo>
                <a:cubicBezTo>
                  <a:pt x="296082" y="134539"/>
                  <a:pt x="267295" y="155283"/>
                  <a:pt x="227502" y="193806"/>
                </a:cubicBezTo>
                <a:cubicBezTo>
                  <a:pt x="187709" y="232329"/>
                  <a:pt x="126749" y="303873"/>
                  <a:pt x="95422" y="338586"/>
                </a:cubicBezTo>
                <a:cubicBezTo>
                  <a:pt x="64095" y="373299"/>
                  <a:pt x="55205" y="385576"/>
                  <a:pt x="39542" y="402086"/>
                </a:cubicBezTo>
                <a:cubicBezTo>
                  <a:pt x="23879" y="418596"/>
                  <a:pt x="-7025" y="414363"/>
                  <a:pt x="1442" y="437646"/>
                </a:cubicBezTo>
                <a:cubicBezTo>
                  <a:pt x="9909" y="460929"/>
                  <a:pt x="59015" y="508343"/>
                  <a:pt x="90342" y="541786"/>
                </a:cubicBezTo>
                <a:cubicBezTo>
                  <a:pt x="121669" y="575229"/>
                  <a:pt x="155112" y="608249"/>
                  <a:pt x="189402" y="638306"/>
                </a:cubicBezTo>
                <a:cubicBezTo>
                  <a:pt x="223692" y="668363"/>
                  <a:pt x="260099" y="697149"/>
                  <a:pt x="296082" y="722126"/>
                </a:cubicBezTo>
                <a:cubicBezTo>
                  <a:pt x="332065" y="747103"/>
                  <a:pt x="370589" y="774619"/>
                  <a:pt x="405302" y="788166"/>
                </a:cubicBezTo>
                <a:cubicBezTo>
                  <a:pt x="440015" y="801713"/>
                  <a:pt x="490815" y="812719"/>
                  <a:pt x="504362" y="803406"/>
                </a:cubicBezTo>
                <a:cubicBezTo>
                  <a:pt x="517909" y="794093"/>
                  <a:pt x="502669" y="757686"/>
                  <a:pt x="486582" y="732286"/>
                </a:cubicBezTo>
                <a:cubicBezTo>
                  <a:pt x="470495" y="706886"/>
                  <a:pt x="438745" y="677253"/>
                  <a:pt x="407842" y="651006"/>
                </a:cubicBezTo>
                <a:cubicBezTo>
                  <a:pt x="376939" y="624759"/>
                  <a:pt x="332489" y="595549"/>
                  <a:pt x="301162" y="574806"/>
                </a:cubicBezTo>
                <a:cubicBezTo>
                  <a:pt x="269835" y="554063"/>
                  <a:pt x="244435" y="539669"/>
                  <a:pt x="219882" y="526546"/>
                </a:cubicBezTo>
                <a:cubicBezTo>
                  <a:pt x="195329" y="513423"/>
                  <a:pt x="171622" y="505379"/>
                  <a:pt x="153842" y="496066"/>
                </a:cubicBezTo>
                <a:cubicBezTo>
                  <a:pt x="136062" y="486753"/>
                  <a:pt x="107275" y="471513"/>
                  <a:pt x="113202" y="470666"/>
                </a:cubicBezTo>
                <a:cubicBezTo>
                  <a:pt x="119129" y="469819"/>
                  <a:pt x="152995" y="482096"/>
                  <a:pt x="189402" y="490986"/>
                </a:cubicBezTo>
                <a:cubicBezTo>
                  <a:pt x="225809" y="499876"/>
                  <a:pt x="331642" y="524006"/>
                  <a:pt x="331642" y="524006"/>
                </a:cubicBezTo>
                <a:cubicBezTo>
                  <a:pt x="385405" y="536706"/>
                  <a:pt x="438322" y="554486"/>
                  <a:pt x="511982" y="567186"/>
                </a:cubicBezTo>
                <a:cubicBezTo>
                  <a:pt x="585642" y="579886"/>
                  <a:pt x="693169" y="589199"/>
                  <a:pt x="773602" y="600206"/>
                </a:cubicBezTo>
                <a:cubicBezTo>
                  <a:pt x="854035" y="611213"/>
                  <a:pt x="897215" y="625183"/>
                  <a:pt x="994582" y="633226"/>
                </a:cubicBezTo>
                <a:cubicBezTo>
                  <a:pt x="1091949" y="641269"/>
                  <a:pt x="1244772" y="647619"/>
                  <a:pt x="1357802" y="648466"/>
                </a:cubicBezTo>
                <a:cubicBezTo>
                  <a:pt x="1470832" y="649313"/>
                  <a:pt x="1584709" y="645926"/>
                  <a:pt x="1672762" y="638306"/>
                </a:cubicBezTo>
                <a:cubicBezTo>
                  <a:pt x="1760815" y="630686"/>
                  <a:pt x="1824739" y="620103"/>
                  <a:pt x="1886122" y="602746"/>
                </a:cubicBezTo>
                <a:cubicBezTo>
                  <a:pt x="1947505" y="585389"/>
                  <a:pt x="1995765" y="557026"/>
                  <a:pt x="2041062" y="534166"/>
                </a:cubicBezTo>
                <a:cubicBezTo>
                  <a:pt x="2086359" y="511306"/>
                  <a:pt x="2135465" y="493103"/>
                  <a:pt x="2157902" y="465586"/>
                </a:cubicBezTo>
                <a:cubicBezTo>
                  <a:pt x="2180339" y="438069"/>
                  <a:pt x="2181185" y="397853"/>
                  <a:pt x="2175682" y="369066"/>
                </a:cubicBezTo>
                <a:cubicBezTo>
                  <a:pt x="2170179" y="340279"/>
                  <a:pt x="2139699" y="313186"/>
                  <a:pt x="2124882" y="292866"/>
                </a:cubicBezTo>
                <a:cubicBezTo>
                  <a:pt x="2110065" y="272546"/>
                  <a:pt x="2112182" y="262386"/>
                  <a:pt x="2086782" y="247146"/>
                </a:cubicBezTo>
                <a:cubicBezTo>
                  <a:pt x="2061382" y="231906"/>
                  <a:pt x="2022012" y="215396"/>
                  <a:pt x="1972482" y="201426"/>
                </a:cubicBezTo>
                <a:cubicBezTo>
                  <a:pt x="1922952" y="187456"/>
                  <a:pt x="1862839" y="174756"/>
                  <a:pt x="1789602" y="163326"/>
                </a:cubicBezTo>
                <a:cubicBezTo>
                  <a:pt x="1716365" y="151896"/>
                  <a:pt x="1624079" y="137079"/>
                  <a:pt x="1533062" y="132846"/>
                </a:cubicBezTo>
                <a:cubicBezTo>
                  <a:pt x="1442045" y="128613"/>
                  <a:pt x="1317162" y="131999"/>
                  <a:pt x="1243502" y="137926"/>
                </a:cubicBezTo>
                <a:cubicBezTo>
                  <a:pt x="1169842" y="143853"/>
                  <a:pt x="1091102" y="168406"/>
                  <a:pt x="1091102" y="168406"/>
                </a:cubicBezTo>
                <a:cubicBezTo>
                  <a:pt x="1038185" y="178566"/>
                  <a:pt x="989078" y="186186"/>
                  <a:pt x="926002" y="198886"/>
                </a:cubicBezTo>
                <a:cubicBezTo>
                  <a:pt x="862926" y="211586"/>
                  <a:pt x="712642" y="244606"/>
                  <a:pt x="712642" y="244606"/>
                </a:cubicBezTo>
                <a:cubicBezTo>
                  <a:pt x="642369" y="259846"/>
                  <a:pt x="569555" y="272969"/>
                  <a:pt x="504362" y="290326"/>
                </a:cubicBezTo>
                <a:cubicBezTo>
                  <a:pt x="439169" y="307683"/>
                  <a:pt x="321482" y="348746"/>
                  <a:pt x="321482" y="348746"/>
                </a:cubicBezTo>
                <a:lnTo>
                  <a:pt x="217342" y="38176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68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5096868">
            <a:off x="9537942" y="3257507"/>
            <a:ext cx="743376" cy="199144"/>
          </a:xfrm>
          <a:custGeom>
            <a:avLst/>
            <a:gdLst>
              <a:gd name="connsiteX0" fmla="*/ 217342 w 2178516"/>
              <a:gd name="connsiteY0" fmla="*/ 381766 h 806862"/>
              <a:gd name="connsiteX1" fmla="*/ 324022 w 2178516"/>
              <a:gd name="connsiteY1" fmla="*/ 295406 h 806862"/>
              <a:gd name="connsiteX2" fmla="*/ 456102 w 2178516"/>
              <a:gd name="connsiteY2" fmla="*/ 163326 h 806862"/>
              <a:gd name="connsiteX3" fmla="*/ 529762 w 2178516"/>
              <a:gd name="connsiteY3" fmla="*/ 59186 h 806862"/>
              <a:gd name="connsiteX4" fmla="*/ 532302 w 2178516"/>
              <a:gd name="connsiteY4" fmla="*/ 766 h 806862"/>
              <a:gd name="connsiteX5" fmla="*/ 456102 w 2178516"/>
              <a:gd name="connsiteY5" fmla="*/ 31246 h 806862"/>
              <a:gd name="connsiteX6" fmla="*/ 334182 w 2178516"/>
              <a:gd name="connsiteY6" fmla="*/ 107446 h 806862"/>
              <a:gd name="connsiteX7" fmla="*/ 227502 w 2178516"/>
              <a:gd name="connsiteY7" fmla="*/ 193806 h 806862"/>
              <a:gd name="connsiteX8" fmla="*/ 95422 w 2178516"/>
              <a:gd name="connsiteY8" fmla="*/ 338586 h 806862"/>
              <a:gd name="connsiteX9" fmla="*/ 39542 w 2178516"/>
              <a:gd name="connsiteY9" fmla="*/ 402086 h 806862"/>
              <a:gd name="connsiteX10" fmla="*/ 1442 w 2178516"/>
              <a:gd name="connsiteY10" fmla="*/ 437646 h 806862"/>
              <a:gd name="connsiteX11" fmla="*/ 90342 w 2178516"/>
              <a:gd name="connsiteY11" fmla="*/ 541786 h 806862"/>
              <a:gd name="connsiteX12" fmla="*/ 189402 w 2178516"/>
              <a:gd name="connsiteY12" fmla="*/ 638306 h 806862"/>
              <a:gd name="connsiteX13" fmla="*/ 296082 w 2178516"/>
              <a:gd name="connsiteY13" fmla="*/ 722126 h 806862"/>
              <a:gd name="connsiteX14" fmla="*/ 405302 w 2178516"/>
              <a:gd name="connsiteY14" fmla="*/ 788166 h 806862"/>
              <a:gd name="connsiteX15" fmla="*/ 504362 w 2178516"/>
              <a:gd name="connsiteY15" fmla="*/ 803406 h 806862"/>
              <a:gd name="connsiteX16" fmla="*/ 486582 w 2178516"/>
              <a:gd name="connsiteY16" fmla="*/ 732286 h 806862"/>
              <a:gd name="connsiteX17" fmla="*/ 407842 w 2178516"/>
              <a:gd name="connsiteY17" fmla="*/ 651006 h 806862"/>
              <a:gd name="connsiteX18" fmla="*/ 301162 w 2178516"/>
              <a:gd name="connsiteY18" fmla="*/ 574806 h 806862"/>
              <a:gd name="connsiteX19" fmla="*/ 219882 w 2178516"/>
              <a:gd name="connsiteY19" fmla="*/ 526546 h 806862"/>
              <a:gd name="connsiteX20" fmla="*/ 153842 w 2178516"/>
              <a:gd name="connsiteY20" fmla="*/ 496066 h 806862"/>
              <a:gd name="connsiteX21" fmla="*/ 113202 w 2178516"/>
              <a:gd name="connsiteY21" fmla="*/ 470666 h 806862"/>
              <a:gd name="connsiteX22" fmla="*/ 189402 w 2178516"/>
              <a:gd name="connsiteY22" fmla="*/ 490986 h 806862"/>
              <a:gd name="connsiteX23" fmla="*/ 331642 w 2178516"/>
              <a:gd name="connsiteY23" fmla="*/ 524006 h 806862"/>
              <a:gd name="connsiteX24" fmla="*/ 511982 w 2178516"/>
              <a:gd name="connsiteY24" fmla="*/ 567186 h 806862"/>
              <a:gd name="connsiteX25" fmla="*/ 773602 w 2178516"/>
              <a:gd name="connsiteY25" fmla="*/ 600206 h 806862"/>
              <a:gd name="connsiteX26" fmla="*/ 994582 w 2178516"/>
              <a:gd name="connsiteY26" fmla="*/ 633226 h 806862"/>
              <a:gd name="connsiteX27" fmla="*/ 1357802 w 2178516"/>
              <a:gd name="connsiteY27" fmla="*/ 648466 h 806862"/>
              <a:gd name="connsiteX28" fmla="*/ 1672762 w 2178516"/>
              <a:gd name="connsiteY28" fmla="*/ 638306 h 806862"/>
              <a:gd name="connsiteX29" fmla="*/ 1886122 w 2178516"/>
              <a:gd name="connsiteY29" fmla="*/ 602746 h 806862"/>
              <a:gd name="connsiteX30" fmla="*/ 2041062 w 2178516"/>
              <a:gd name="connsiteY30" fmla="*/ 534166 h 806862"/>
              <a:gd name="connsiteX31" fmla="*/ 2157902 w 2178516"/>
              <a:gd name="connsiteY31" fmla="*/ 465586 h 806862"/>
              <a:gd name="connsiteX32" fmla="*/ 2175682 w 2178516"/>
              <a:gd name="connsiteY32" fmla="*/ 369066 h 806862"/>
              <a:gd name="connsiteX33" fmla="*/ 2124882 w 2178516"/>
              <a:gd name="connsiteY33" fmla="*/ 292866 h 806862"/>
              <a:gd name="connsiteX34" fmla="*/ 2086782 w 2178516"/>
              <a:gd name="connsiteY34" fmla="*/ 247146 h 806862"/>
              <a:gd name="connsiteX35" fmla="*/ 1972482 w 2178516"/>
              <a:gd name="connsiteY35" fmla="*/ 201426 h 806862"/>
              <a:gd name="connsiteX36" fmla="*/ 1789602 w 2178516"/>
              <a:gd name="connsiteY36" fmla="*/ 163326 h 806862"/>
              <a:gd name="connsiteX37" fmla="*/ 1533062 w 2178516"/>
              <a:gd name="connsiteY37" fmla="*/ 132846 h 806862"/>
              <a:gd name="connsiteX38" fmla="*/ 1243502 w 2178516"/>
              <a:gd name="connsiteY38" fmla="*/ 137926 h 806862"/>
              <a:gd name="connsiteX39" fmla="*/ 1091102 w 2178516"/>
              <a:gd name="connsiteY39" fmla="*/ 168406 h 806862"/>
              <a:gd name="connsiteX40" fmla="*/ 926002 w 2178516"/>
              <a:gd name="connsiteY40" fmla="*/ 198886 h 806862"/>
              <a:gd name="connsiteX41" fmla="*/ 712642 w 2178516"/>
              <a:gd name="connsiteY41" fmla="*/ 244606 h 806862"/>
              <a:gd name="connsiteX42" fmla="*/ 504362 w 2178516"/>
              <a:gd name="connsiteY42" fmla="*/ 290326 h 806862"/>
              <a:gd name="connsiteX43" fmla="*/ 321482 w 2178516"/>
              <a:gd name="connsiteY43" fmla="*/ 348746 h 806862"/>
              <a:gd name="connsiteX44" fmla="*/ 217342 w 2178516"/>
              <a:gd name="connsiteY44" fmla="*/ 381766 h 8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78516" h="806862">
                <a:moveTo>
                  <a:pt x="217342" y="381766"/>
                </a:moveTo>
                <a:cubicBezTo>
                  <a:pt x="250785" y="356789"/>
                  <a:pt x="284229" y="331813"/>
                  <a:pt x="324022" y="295406"/>
                </a:cubicBezTo>
                <a:cubicBezTo>
                  <a:pt x="363815" y="258999"/>
                  <a:pt x="421812" y="202696"/>
                  <a:pt x="456102" y="163326"/>
                </a:cubicBezTo>
                <a:cubicBezTo>
                  <a:pt x="490392" y="123956"/>
                  <a:pt x="517062" y="86279"/>
                  <a:pt x="529762" y="59186"/>
                </a:cubicBezTo>
                <a:cubicBezTo>
                  <a:pt x="542462" y="32093"/>
                  <a:pt x="544579" y="5423"/>
                  <a:pt x="532302" y="766"/>
                </a:cubicBezTo>
                <a:cubicBezTo>
                  <a:pt x="520025" y="-3891"/>
                  <a:pt x="489122" y="13466"/>
                  <a:pt x="456102" y="31246"/>
                </a:cubicBezTo>
                <a:cubicBezTo>
                  <a:pt x="423082" y="49026"/>
                  <a:pt x="372282" y="80353"/>
                  <a:pt x="334182" y="107446"/>
                </a:cubicBezTo>
                <a:cubicBezTo>
                  <a:pt x="296082" y="134539"/>
                  <a:pt x="267295" y="155283"/>
                  <a:pt x="227502" y="193806"/>
                </a:cubicBezTo>
                <a:cubicBezTo>
                  <a:pt x="187709" y="232329"/>
                  <a:pt x="126749" y="303873"/>
                  <a:pt x="95422" y="338586"/>
                </a:cubicBezTo>
                <a:cubicBezTo>
                  <a:pt x="64095" y="373299"/>
                  <a:pt x="55205" y="385576"/>
                  <a:pt x="39542" y="402086"/>
                </a:cubicBezTo>
                <a:cubicBezTo>
                  <a:pt x="23879" y="418596"/>
                  <a:pt x="-7025" y="414363"/>
                  <a:pt x="1442" y="437646"/>
                </a:cubicBezTo>
                <a:cubicBezTo>
                  <a:pt x="9909" y="460929"/>
                  <a:pt x="59015" y="508343"/>
                  <a:pt x="90342" y="541786"/>
                </a:cubicBezTo>
                <a:cubicBezTo>
                  <a:pt x="121669" y="575229"/>
                  <a:pt x="155112" y="608249"/>
                  <a:pt x="189402" y="638306"/>
                </a:cubicBezTo>
                <a:cubicBezTo>
                  <a:pt x="223692" y="668363"/>
                  <a:pt x="260099" y="697149"/>
                  <a:pt x="296082" y="722126"/>
                </a:cubicBezTo>
                <a:cubicBezTo>
                  <a:pt x="332065" y="747103"/>
                  <a:pt x="370589" y="774619"/>
                  <a:pt x="405302" y="788166"/>
                </a:cubicBezTo>
                <a:cubicBezTo>
                  <a:pt x="440015" y="801713"/>
                  <a:pt x="490815" y="812719"/>
                  <a:pt x="504362" y="803406"/>
                </a:cubicBezTo>
                <a:cubicBezTo>
                  <a:pt x="517909" y="794093"/>
                  <a:pt x="502669" y="757686"/>
                  <a:pt x="486582" y="732286"/>
                </a:cubicBezTo>
                <a:cubicBezTo>
                  <a:pt x="470495" y="706886"/>
                  <a:pt x="438745" y="677253"/>
                  <a:pt x="407842" y="651006"/>
                </a:cubicBezTo>
                <a:cubicBezTo>
                  <a:pt x="376939" y="624759"/>
                  <a:pt x="332489" y="595549"/>
                  <a:pt x="301162" y="574806"/>
                </a:cubicBezTo>
                <a:cubicBezTo>
                  <a:pt x="269835" y="554063"/>
                  <a:pt x="244435" y="539669"/>
                  <a:pt x="219882" y="526546"/>
                </a:cubicBezTo>
                <a:cubicBezTo>
                  <a:pt x="195329" y="513423"/>
                  <a:pt x="171622" y="505379"/>
                  <a:pt x="153842" y="496066"/>
                </a:cubicBezTo>
                <a:cubicBezTo>
                  <a:pt x="136062" y="486753"/>
                  <a:pt x="107275" y="471513"/>
                  <a:pt x="113202" y="470666"/>
                </a:cubicBezTo>
                <a:cubicBezTo>
                  <a:pt x="119129" y="469819"/>
                  <a:pt x="152995" y="482096"/>
                  <a:pt x="189402" y="490986"/>
                </a:cubicBezTo>
                <a:cubicBezTo>
                  <a:pt x="225809" y="499876"/>
                  <a:pt x="331642" y="524006"/>
                  <a:pt x="331642" y="524006"/>
                </a:cubicBezTo>
                <a:cubicBezTo>
                  <a:pt x="385405" y="536706"/>
                  <a:pt x="438322" y="554486"/>
                  <a:pt x="511982" y="567186"/>
                </a:cubicBezTo>
                <a:cubicBezTo>
                  <a:pt x="585642" y="579886"/>
                  <a:pt x="693169" y="589199"/>
                  <a:pt x="773602" y="600206"/>
                </a:cubicBezTo>
                <a:cubicBezTo>
                  <a:pt x="854035" y="611213"/>
                  <a:pt x="897215" y="625183"/>
                  <a:pt x="994582" y="633226"/>
                </a:cubicBezTo>
                <a:cubicBezTo>
                  <a:pt x="1091949" y="641269"/>
                  <a:pt x="1244772" y="647619"/>
                  <a:pt x="1357802" y="648466"/>
                </a:cubicBezTo>
                <a:cubicBezTo>
                  <a:pt x="1470832" y="649313"/>
                  <a:pt x="1584709" y="645926"/>
                  <a:pt x="1672762" y="638306"/>
                </a:cubicBezTo>
                <a:cubicBezTo>
                  <a:pt x="1760815" y="630686"/>
                  <a:pt x="1824739" y="620103"/>
                  <a:pt x="1886122" y="602746"/>
                </a:cubicBezTo>
                <a:cubicBezTo>
                  <a:pt x="1947505" y="585389"/>
                  <a:pt x="1995765" y="557026"/>
                  <a:pt x="2041062" y="534166"/>
                </a:cubicBezTo>
                <a:cubicBezTo>
                  <a:pt x="2086359" y="511306"/>
                  <a:pt x="2135465" y="493103"/>
                  <a:pt x="2157902" y="465586"/>
                </a:cubicBezTo>
                <a:cubicBezTo>
                  <a:pt x="2180339" y="438069"/>
                  <a:pt x="2181185" y="397853"/>
                  <a:pt x="2175682" y="369066"/>
                </a:cubicBezTo>
                <a:cubicBezTo>
                  <a:pt x="2170179" y="340279"/>
                  <a:pt x="2139699" y="313186"/>
                  <a:pt x="2124882" y="292866"/>
                </a:cubicBezTo>
                <a:cubicBezTo>
                  <a:pt x="2110065" y="272546"/>
                  <a:pt x="2112182" y="262386"/>
                  <a:pt x="2086782" y="247146"/>
                </a:cubicBezTo>
                <a:cubicBezTo>
                  <a:pt x="2061382" y="231906"/>
                  <a:pt x="2022012" y="215396"/>
                  <a:pt x="1972482" y="201426"/>
                </a:cubicBezTo>
                <a:cubicBezTo>
                  <a:pt x="1922952" y="187456"/>
                  <a:pt x="1862839" y="174756"/>
                  <a:pt x="1789602" y="163326"/>
                </a:cubicBezTo>
                <a:cubicBezTo>
                  <a:pt x="1716365" y="151896"/>
                  <a:pt x="1624079" y="137079"/>
                  <a:pt x="1533062" y="132846"/>
                </a:cubicBezTo>
                <a:cubicBezTo>
                  <a:pt x="1442045" y="128613"/>
                  <a:pt x="1317162" y="131999"/>
                  <a:pt x="1243502" y="137926"/>
                </a:cubicBezTo>
                <a:cubicBezTo>
                  <a:pt x="1169842" y="143853"/>
                  <a:pt x="1091102" y="168406"/>
                  <a:pt x="1091102" y="168406"/>
                </a:cubicBezTo>
                <a:cubicBezTo>
                  <a:pt x="1038185" y="178566"/>
                  <a:pt x="989078" y="186186"/>
                  <a:pt x="926002" y="198886"/>
                </a:cubicBezTo>
                <a:cubicBezTo>
                  <a:pt x="862926" y="211586"/>
                  <a:pt x="712642" y="244606"/>
                  <a:pt x="712642" y="244606"/>
                </a:cubicBezTo>
                <a:cubicBezTo>
                  <a:pt x="642369" y="259846"/>
                  <a:pt x="569555" y="272969"/>
                  <a:pt x="504362" y="290326"/>
                </a:cubicBezTo>
                <a:cubicBezTo>
                  <a:pt x="439169" y="307683"/>
                  <a:pt x="321482" y="348746"/>
                  <a:pt x="321482" y="348746"/>
                </a:cubicBezTo>
                <a:lnTo>
                  <a:pt x="217342" y="381766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68000"/>
            </a:schemeClr>
          </a:solidFill>
          <a:ln w="317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099310" y="2454257"/>
            <a:ext cx="212589" cy="385948"/>
            <a:chOff x="6612428" y="3492471"/>
            <a:chExt cx="1526460" cy="1361874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612428" y="3520469"/>
              <a:ext cx="1526460" cy="1302841"/>
            </a:xfrm>
            <a:prstGeom prst="line">
              <a:avLst/>
            </a:prstGeom>
            <a:ln w="857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612428" y="3492471"/>
              <a:ext cx="1388572" cy="1361874"/>
            </a:xfrm>
            <a:prstGeom prst="line">
              <a:avLst/>
            </a:prstGeom>
            <a:ln w="857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experimental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7044" y="1579602"/>
            <a:ext cx="10220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2x to 5x higher performance than empirical deployment!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67" y="3395563"/>
            <a:ext cx="4059802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360" y="3415883"/>
            <a:ext cx="4133850" cy="2399604"/>
          </a:xfrm>
          <a:prstGeom prst="rect">
            <a:avLst/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48549" y="2590800"/>
            <a:ext cx="33731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Link capacity distribution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599090" y="2430959"/>
            <a:ext cx="33731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Link capacity reduction under random blockage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57267" y="4635083"/>
            <a:ext cx="2286000" cy="0"/>
          </a:xfrm>
          <a:prstGeom prst="straightConnector1">
            <a:avLst/>
          </a:prstGeom>
          <a:ln w="38100">
            <a:solidFill>
              <a:srgbClr val="0000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71667" y="4558883"/>
            <a:ext cx="1447800" cy="0"/>
          </a:xfrm>
          <a:prstGeom prst="straightConnector1">
            <a:avLst/>
          </a:prstGeom>
          <a:ln w="38100">
            <a:solidFill>
              <a:srgbClr val="0000C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432859" y="4227652"/>
            <a:ext cx="10674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2x ~ 5x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9381" y="4347005"/>
            <a:ext cx="865414" cy="17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59852" y="4234542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E-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Mi</a:t>
            </a:r>
            <a:endParaRPr lang="en-US" altLang="zh-CN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63929" y="4994052"/>
            <a:ext cx="865414" cy="17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8534400" y="4881589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 smtClean="0">
                <a:latin typeface="Arial" pitchFamily="34" charset="0"/>
                <a:cs typeface="Arial" pitchFamily="34" charset="0"/>
              </a:rPr>
              <a:t>E-</a:t>
            </a:r>
            <a:r>
              <a:rPr lang="en-US" altLang="zh-CN" dirty="0" err="1" smtClean="0">
                <a:latin typeface="Arial" pitchFamily="34" charset="0"/>
                <a:cs typeface="Arial" pitchFamily="34" charset="0"/>
              </a:rPr>
              <a:t>Mi</a:t>
            </a:r>
            <a:endParaRPr lang="en-US" altLang="zh-CN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74228" y="3449226"/>
            <a:ext cx="1305560" cy="1604957"/>
            <a:chOff x="5674228" y="3449226"/>
            <a:chExt cx="1305560" cy="1604957"/>
          </a:xfrm>
        </p:grpSpPr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5674228" y="3449226"/>
              <a:ext cx="1305560" cy="76944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 dirty="0" smtClean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rPr>
                <a:t>50Mbps drop</a:t>
              </a:r>
            </a:p>
          </p:txBody>
        </p:sp>
        <p:sp>
          <p:nvSpPr>
            <p:cNvPr id="12" name="Oval 11"/>
            <p:cNvSpPr/>
            <p:nvPr/>
          </p:nvSpPr>
          <p:spPr>
            <a:xfrm rot="1001336">
              <a:off x="6524192" y="4063583"/>
              <a:ext cx="381000" cy="990600"/>
            </a:xfrm>
            <a:prstGeom prst="ellipse">
              <a:avLst/>
            </a:prstGeom>
            <a:ln w="254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904761" y="3812326"/>
            <a:ext cx="2458571" cy="1202800"/>
            <a:chOff x="7904761" y="3812326"/>
            <a:chExt cx="2458571" cy="1202800"/>
          </a:xfrm>
        </p:grpSpPr>
        <p:sp>
          <p:nvSpPr>
            <p:cNvPr id="18" name="Oval 17"/>
            <p:cNvSpPr/>
            <p:nvPr/>
          </p:nvSpPr>
          <p:spPr>
            <a:xfrm rot="1001336">
              <a:off x="7904761" y="4024526"/>
              <a:ext cx="485189" cy="990600"/>
            </a:xfrm>
            <a:prstGeom prst="ellipse">
              <a:avLst/>
            </a:prstGeom>
            <a:ln w="254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8464061" y="3812326"/>
              <a:ext cx="1899271" cy="769441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 dirty="0" smtClean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rPr>
                <a:t>600~800Mbps drop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sensing on networking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67"/>
          <a:stretch/>
        </p:blipFill>
        <p:spPr>
          <a:xfrm>
            <a:off x="3657600" y="2191277"/>
            <a:ext cx="4191000" cy="137409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4724399" y="2086894"/>
            <a:ext cx="2743201" cy="643047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678016"/>
            <a:ext cx="3835042" cy="1771940"/>
          </a:xfrm>
          <a:prstGeom prst="rect">
            <a:avLst/>
          </a:prstGeom>
        </p:spPr>
      </p:pic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981200" y="1565065"/>
            <a:ext cx="883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AT&amp;T’s patented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Hetnet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Analysis and Resource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Planning technology (2013)</a:t>
            </a:r>
            <a:endParaRPr lang="en-US" altLang="zh-CN" sz="2000" dirty="0" smtClean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1600200" y="3780836"/>
            <a:ext cx="44056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“Collected extensive measurement… with the help of a drive test vendor”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298" y="4706567"/>
            <a:ext cx="3810002" cy="1917318"/>
          </a:xfrm>
          <a:prstGeom prst="rect">
            <a:avLst/>
          </a:prstGeom>
        </p:spPr>
      </p:pic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6221711" y="5964016"/>
            <a:ext cx="44056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“Instead of driving a truck, they push a small-cell </a:t>
            </a:r>
            <a:r>
              <a:rPr lang="en-US" altLang="zh-CN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testbed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on a mobile rack.”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1638298" y="3691098"/>
            <a:ext cx="4229101" cy="863069"/>
          </a:xfrm>
          <a:prstGeom prst="wedgeRoundRectCallout">
            <a:avLst>
              <a:gd name="adj1" fmla="val -38993"/>
              <a:gd name="adj2" fmla="val 102678"/>
              <a:gd name="adj3" fmla="val 166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ular Callout 42"/>
          <p:cNvSpPr/>
          <p:nvPr/>
        </p:nvSpPr>
        <p:spPr>
          <a:xfrm>
            <a:off x="6221710" y="5913216"/>
            <a:ext cx="4405649" cy="863069"/>
          </a:xfrm>
          <a:prstGeom prst="wedgeRoundRectCallout">
            <a:avLst>
              <a:gd name="adj1" fmla="val -1864"/>
              <a:gd name="adj2" fmla="val -105685"/>
              <a:gd name="adj3" fmla="val 166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76552" y="1447800"/>
            <a:ext cx="9091448" cy="5363695"/>
          </a:xfrm>
          <a:prstGeom prst="rect">
            <a:avLst/>
          </a:prstGeom>
          <a:solidFill>
            <a:schemeClr val="bg1">
              <a:alpha val="90000"/>
            </a:schemeClr>
          </a:solidFill>
          <a:ln w="317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48000" y="3260575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survey, or war-driving……</a:t>
            </a:r>
            <a:endParaRPr lang="en-US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sensing on networking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7044" y="1579602"/>
            <a:ext cx="10220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War-driving is infeasible for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371600" y="2250757"/>
            <a:ext cx="75438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latin typeface="Arial" pitchFamily="34" charset="0"/>
                <a:cs typeface="Arial" pitchFamily="34" charset="0"/>
              </a:rPr>
              <a:t>Beam steering + human blockage: </a:t>
            </a:r>
            <a:br>
              <a:rPr lang="en-US" altLang="zh-CN" sz="2600" dirty="0">
                <a:latin typeface="Arial" pitchFamily="34" charset="0"/>
                <a:cs typeface="Arial" pitchFamily="34" charset="0"/>
              </a:rPr>
            </a:br>
            <a:r>
              <a:rPr lang="en-US" altLang="zh-CN" sz="2600" dirty="0">
                <a:latin typeface="Arial" pitchFamily="34" charset="0"/>
                <a:cs typeface="Arial" pitchFamily="34" charset="0"/>
              </a:rPr>
              <a:t>infinite combinations!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7564" y="3429000"/>
            <a:ext cx="10829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: a rigorous way of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planning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372120" y="4100155"/>
            <a:ext cx="944828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latin typeface="Arial" pitchFamily="34" charset="0"/>
                <a:cs typeface="Arial" pitchFamily="34" charset="0"/>
              </a:rPr>
              <a:t>A </a:t>
            </a: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computational wireless sensing model for </a:t>
            </a:r>
            <a:r>
              <a:rPr lang="en-US" altLang="zh-CN" sz="2600" dirty="0">
                <a:latin typeface="Arial" pitchFamily="34" charset="0"/>
                <a:cs typeface="Arial" pitchFamily="34" charset="0"/>
              </a:rPr>
              <a:t>network performance prediction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371600" y="5166955"/>
            <a:ext cx="944828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latin typeface="Arial" pitchFamily="34" charset="0"/>
                <a:cs typeface="Arial" pitchFamily="34" charset="0"/>
              </a:rPr>
              <a:t>Many more possibilities:</a:t>
            </a:r>
            <a:br>
              <a:rPr lang="en-US" altLang="zh-CN" sz="2600" dirty="0">
                <a:latin typeface="Arial" pitchFamily="34" charset="0"/>
                <a:cs typeface="Arial" pitchFamily="34" charset="0"/>
              </a:rPr>
            </a:br>
            <a:r>
              <a:rPr lang="en-US" altLang="zh-CN" sz="2600" dirty="0">
                <a:latin typeface="Arial" pitchFamily="34" charset="0"/>
                <a:cs typeface="Arial" pitchFamily="34" charset="0"/>
              </a:rPr>
              <a:t>Environment aware beam adaptation;</a:t>
            </a:r>
            <a:br>
              <a:rPr lang="en-US" altLang="zh-CN" sz="2600" dirty="0">
                <a:latin typeface="Arial" pitchFamily="34" charset="0"/>
                <a:cs typeface="Arial" pitchFamily="34" charset="0"/>
              </a:rPr>
            </a:br>
            <a:r>
              <a:rPr lang="en-US" altLang="zh-CN" sz="2600" dirty="0">
                <a:latin typeface="Arial" pitchFamily="34" charset="0"/>
                <a:cs typeface="Arial" pitchFamily="34" charset="0"/>
              </a:rPr>
              <a:t>Intelligent reflector placement for wireless data centers;</a:t>
            </a:r>
            <a:br>
              <a:rPr lang="en-US" altLang="zh-CN" sz="2600" dirty="0">
                <a:latin typeface="Arial" pitchFamily="34" charset="0"/>
                <a:cs typeface="Arial" pitchFamily="34" charset="0"/>
              </a:rPr>
            </a:br>
            <a:r>
              <a:rPr lang="en-US" altLang="zh-CN" sz="2600" dirty="0">
                <a:latin typeface="Arial" pitchFamily="34" charset="0"/>
                <a:cs typeface="Arial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4524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err="1" smtClean="0"/>
              <a:t>mmWave</a:t>
            </a:r>
            <a:r>
              <a:rPr lang="en-US" dirty="0" smtClean="0"/>
              <a:t> imaging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044" y="1579602"/>
            <a:ext cx="97633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Estimating object distance, curvature, boundary, and surface material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71600" y="2720533"/>
            <a:ext cx="10989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Fix TX, while moving RX to different locations; both using single-beam 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10833" y="6239053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Reusing 60 GHz Radios for Mobile Radar Imaging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Yanzi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Yibo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Ben Y. Zhao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Haitao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Zheng,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MobiCom’15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371722" y="3224589"/>
            <a:ext cx="1028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Use reflected RSS patterns to distinguish object geometries/materials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58" y="3764129"/>
            <a:ext cx="4265554" cy="2357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3834929"/>
            <a:ext cx="4032448" cy="22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err="1" smtClean="0"/>
              <a:t>mmWave</a:t>
            </a:r>
            <a:r>
              <a:rPr lang="en-US" dirty="0" smtClean="0"/>
              <a:t> imaging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044" y="1579602"/>
            <a:ext cx="10799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Ulysses: leveraging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beamforming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to improve signal diversity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71600" y="2250757"/>
            <a:ext cx="983696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Moving co-located TX/RX following predefined trajectory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323330" y="6093296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Recognition and Navigation Using a Single Networking Device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Yanzi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Yuanshun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Yao, Ben Y. Zhao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Haitao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Zheng,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MobiSys’17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376" y="2860357"/>
            <a:ext cx="3538743" cy="3186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3500162"/>
            <a:ext cx="2153154" cy="20825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395408" y="3357509"/>
            <a:ext cx="4720391" cy="2609366"/>
            <a:chOff x="7395408" y="3357509"/>
            <a:chExt cx="4720391" cy="26093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5408" y="3357509"/>
              <a:ext cx="4720391" cy="260936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824192" y="5517232"/>
              <a:ext cx="432048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4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Bringing </a:t>
            </a:r>
            <a:r>
              <a:rPr lang="en-US" dirty="0" err="1" smtClean="0"/>
              <a:t>mmWave</a:t>
            </a:r>
            <a:r>
              <a:rPr lang="en-US" dirty="0" smtClean="0"/>
              <a:t> sensing to mobile devices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97633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Reusing 60 GHz mobile devices for gesture recognition, localization/tracking, and imaging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cfile27.uf.tistory.com/image/230C5A4A56B2F18B1170B9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3512" y="2708920"/>
            <a:ext cx="2289032" cy="17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tap.google.com/soli/static/img/what-is-soli/radar-visualisation-loop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190" y="4533806"/>
            <a:ext cx="3749676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435" y="4490671"/>
            <a:ext cx="3327551" cy="2495663"/>
          </a:xfrm>
          <a:prstGeom prst="rect">
            <a:avLst/>
          </a:prstGeom>
        </p:spPr>
      </p:pic>
      <p:pic>
        <p:nvPicPr>
          <p:cNvPr id="9" name="Picture 2" descr="http://i.dailymail.co.uk/i/pix/2015/10/27/18/2DD861A900000578-3292246-To_differentiate_between_people_the_team_repeatedly_tested_and_t-a-38_1445971511459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323" y="2643522"/>
            <a:ext cx="3659663" cy="18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err="1" smtClean="0"/>
              <a:t>mmWave</a:t>
            </a:r>
            <a:r>
              <a:rPr lang="en-US" dirty="0" smtClean="0"/>
              <a:t> imaging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7044" y="1579602"/>
            <a:ext cx="97633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Potentials and ultimate goals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72992" y="3754670"/>
            <a:ext cx="7200800" cy="3069529"/>
            <a:chOff x="2351584" y="2743200"/>
            <a:chExt cx="6768752" cy="28919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1584" y="2743200"/>
              <a:ext cx="6768752" cy="28919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11824" y="3573016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71600" y="2250757"/>
            <a:ext cx="983696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Low-cost: &lt; $50  (a typical 802.11ad tri-band NIC) 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71600" y="2720533"/>
            <a:ext cx="98369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High-resolution: cm level (possible with large bandwidth and large phased-array)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371600" y="3648506"/>
            <a:ext cx="3500264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 smtClean="0">
                <a:latin typeface="Arial" pitchFamily="34" charset="0"/>
                <a:cs typeface="Arial" pitchFamily="34" charset="0"/>
              </a:rPr>
              <a:t>Ubiquitous: 60 GHz phones/tablets already exist</a:t>
            </a:r>
            <a:endParaRPr lang="en-US" altLang="zh-CN" sz="2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323330" y="3342931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Recognition and Navigation Using a Single Networking Device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Yanzi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Yuanshun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Yao, Ben Y. Zhao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Haitao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Zheng,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MobiSys’17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17977" y="2667148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Reusing 60 GHz Radios for Mobile Radar Imaging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Yanzi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Yibo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Zhu, Ben Y. Zhao and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Haitao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Zheng,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MobiCom’15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317977" y="1993094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Facilitating Robust 60 GHz Network Deployment by Sensing Ambient Reflectors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Wei,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Anfu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Zhou,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Xinyu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Zhang, 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USENIX NSDI’17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323498" y="1358698"/>
            <a:ext cx="754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mTrack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Passive Tracking Using Millimeter Wave Radios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Wei, Xinyu Zhang,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MobiCom’15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325121" y="4014446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 GHz Synthetic Aperture Radar for Short-Range Imaging: Theory and Experiments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Mamandipoor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Malysa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Arbabian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Madhow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Noujeim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Asilomar</a:t>
            </a:r>
            <a:r>
              <a:rPr lang="en-US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2014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320359" y="4731206"/>
            <a:ext cx="10101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Capturing the Human Figure Through a Wall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Fadel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Adib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Chen-Yu Hsu,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Hongzi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Mao, Dina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Katabi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Fredo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Durand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SIGGRAPH Asia, 2015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4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Isn’t this the same as radar?  No.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9763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New opportunities: reusing mobile </a:t>
            </a:r>
            <a:r>
              <a:rPr lang="en-US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devices for sensing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447800" y="2077998"/>
            <a:ext cx="104808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Large-scale phased-array: high directionality and electronic </a:t>
            </a:r>
            <a:r>
              <a:rPr lang="en-US" altLang="zh-CN" sz="2400" dirty="0" err="1" smtClean="0">
                <a:latin typeface="Arial" pitchFamily="34" charset="0"/>
                <a:cs typeface="Arial" pitchFamily="34" charset="0"/>
              </a:rPr>
              <a:t>steerability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450776" y="2607295"/>
            <a:ext cx="9829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Ubiquity and portability (similar to </a:t>
            </a:r>
            <a:r>
              <a:rPr lang="en-US" altLang="zh-CN" sz="2400" dirty="0" err="1" smtClean="0">
                <a:latin typeface="Arial" pitchFamily="34" charset="0"/>
                <a:cs typeface="Arial" pitchFamily="34" charset="0"/>
              </a:rPr>
              <a:t>PC</a:t>
            </a:r>
            <a:r>
              <a:rPr lang="en-US" altLang="zh-CN" sz="2400" dirty="0" err="1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Smartphone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 revolution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440" y="3861048"/>
            <a:ext cx="9763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New challenges: need a redesign of sensing algorithms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446196" y="4491246"/>
            <a:ext cx="104808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Radios differ from radars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449172" y="5020543"/>
            <a:ext cx="982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Uncontrolled mobility (different from airborne radar or airport </a:t>
            </a:r>
            <a:r>
              <a:rPr lang="en-US" altLang="zh-CN" sz="2400" dirty="0" err="1" smtClean="0">
                <a:latin typeface="Arial" pitchFamily="34" charset="0"/>
                <a:cs typeface="Arial" pitchFamily="34" charset="0"/>
              </a:rPr>
              <a:t>mmWave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imager)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447800" y="5919663"/>
            <a:ext cx="104808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Sophisticated reflection environment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447800" y="6423719"/>
            <a:ext cx="104808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Limited bandwidth and low computational capability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441723" y="3111767"/>
            <a:ext cx="9829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More applications in </a:t>
            </a:r>
            <a:r>
              <a:rPr lang="en-US" altLang="zh-CN" sz="2400" dirty="0" err="1" smtClean="0">
                <a:latin typeface="Arial" pitchFamily="34" charset="0"/>
                <a:cs typeface="Arial" pitchFamily="34" charset="0"/>
              </a:rPr>
              <a:t>IoT</a:t>
            </a:r>
            <a:r>
              <a:rPr lang="en-US" altLang="zh-CN" sz="2400" dirty="0" smtClean="0">
                <a:latin typeface="Arial" pitchFamily="34" charset="0"/>
                <a:cs typeface="Arial" pitchFamily="34" charset="0"/>
              </a:rPr>
              <a:t> space (wireless health, HCI, etc.)</a:t>
            </a:r>
            <a:endParaRPr lang="en-US" altLang="zh-CN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err="1" smtClean="0"/>
              <a:t>mTrack</a:t>
            </a:r>
            <a:r>
              <a:rPr lang="en-US" dirty="0" smtClean="0"/>
              <a:t>: reusing 60 GHz devices for passive tracking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3954504" y="1254122"/>
            <a:ext cx="3607219" cy="2049135"/>
            <a:chOff x="744074" y="3600429"/>
            <a:chExt cx="3234990" cy="1837686"/>
          </a:xfrm>
        </p:grpSpPr>
        <p:sp>
          <p:nvSpPr>
            <p:cNvPr id="88" name="矩形 20"/>
            <p:cNvSpPr/>
            <p:nvPr/>
          </p:nvSpPr>
          <p:spPr>
            <a:xfrm>
              <a:off x="744074" y="4304352"/>
              <a:ext cx="801385" cy="5249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9" name="Group 4"/>
            <p:cNvGrpSpPr>
              <a:grpSpLocks noChangeAspect="1"/>
            </p:cNvGrpSpPr>
            <p:nvPr/>
          </p:nvGrpSpPr>
          <p:grpSpPr bwMode="auto">
            <a:xfrm rot="19939661">
              <a:off x="1111748" y="4158100"/>
              <a:ext cx="2852795" cy="272697"/>
              <a:chOff x="2526" y="1630"/>
              <a:chExt cx="1243" cy="204"/>
            </a:xfrm>
          </p:grpSpPr>
          <p:sp>
            <p:nvSpPr>
              <p:cNvPr id="9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526" y="1630"/>
                <a:ext cx="124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5"/>
              <p:cNvSpPr>
                <a:spLocks/>
              </p:cNvSpPr>
              <p:nvPr/>
            </p:nvSpPr>
            <p:spPr bwMode="auto">
              <a:xfrm>
                <a:off x="2541" y="1632"/>
                <a:ext cx="652" cy="167"/>
              </a:xfrm>
              <a:custGeom>
                <a:avLst/>
                <a:gdLst>
                  <a:gd name="T0" fmla="*/ 630 w 20839"/>
                  <a:gd name="T1" fmla="*/ 5642 h 18414"/>
                  <a:gd name="T2" fmla="*/ 1282 w 20839"/>
                  <a:gd name="T3" fmla="*/ 2523 h 18414"/>
                  <a:gd name="T4" fmla="*/ 1941 w 20839"/>
                  <a:gd name="T5" fmla="*/ 547 h 18414"/>
                  <a:gd name="T6" fmla="*/ 2718 w 20839"/>
                  <a:gd name="T7" fmla="*/ 45 h 18414"/>
                  <a:gd name="T8" fmla="*/ 3420 w 20839"/>
                  <a:gd name="T9" fmla="*/ 1220 h 18414"/>
                  <a:gd name="T10" fmla="*/ 4075 w 20839"/>
                  <a:gd name="T11" fmla="*/ 3734 h 18414"/>
                  <a:gd name="T12" fmla="*/ 4727 w 20839"/>
                  <a:gd name="T13" fmla="*/ 7188 h 18414"/>
                  <a:gd name="T14" fmla="*/ 5379 w 20839"/>
                  <a:gd name="T15" fmla="*/ 10987 h 18414"/>
                  <a:gd name="T16" fmla="*/ 6029 w 20839"/>
                  <a:gd name="T17" fmla="*/ 14470 h 18414"/>
                  <a:gd name="T18" fmla="*/ 6679 w 20839"/>
                  <a:gd name="T19" fmla="*/ 17027 h 18414"/>
                  <a:gd name="T20" fmla="*/ 7296 w 20839"/>
                  <a:gd name="T21" fmla="*/ 18184 h 18414"/>
                  <a:gd name="T22" fmla="*/ 7778 w 20839"/>
                  <a:gd name="T23" fmla="*/ 17894 h 18414"/>
                  <a:gd name="T24" fmla="*/ 8418 w 20839"/>
                  <a:gd name="T25" fmla="*/ 16107 h 18414"/>
                  <a:gd name="T26" fmla="*/ 9068 w 20839"/>
                  <a:gd name="T27" fmla="*/ 13097 h 18414"/>
                  <a:gd name="T28" fmla="*/ 9719 w 20839"/>
                  <a:gd name="T29" fmla="*/ 9402 h 18414"/>
                  <a:gd name="T30" fmla="*/ 10371 w 20839"/>
                  <a:gd name="T31" fmla="*/ 5669 h 18414"/>
                  <a:gd name="T32" fmla="*/ 11023 w 20839"/>
                  <a:gd name="T33" fmla="*/ 2543 h 18414"/>
                  <a:gd name="T34" fmla="*/ 11682 w 20839"/>
                  <a:gd name="T35" fmla="*/ 557 h 18414"/>
                  <a:gd name="T36" fmla="*/ 12421 w 20839"/>
                  <a:gd name="T37" fmla="*/ 26 h 18414"/>
                  <a:gd name="T38" fmla="*/ 13130 w 20839"/>
                  <a:gd name="T39" fmla="*/ 1118 h 18414"/>
                  <a:gd name="T40" fmla="*/ 13785 w 20839"/>
                  <a:gd name="T41" fmla="*/ 3566 h 18414"/>
                  <a:gd name="T42" fmla="*/ 14437 w 20839"/>
                  <a:gd name="T43" fmla="*/ 6983 h 18414"/>
                  <a:gd name="T44" fmla="*/ 15089 w 20839"/>
                  <a:gd name="T45" fmla="*/ 10779 h 18414"/>
                  <a:gd name="T46" fmla="*/ 15740 w 20839"/>
                  <a:gd name="T47" fmla="*/ 14296 h 18414"/>
                  <a:gd name="T48" fmla="*/ 16389 w 20839"/>
                  <a:gd name="T49" fmla="*/ 16920 h 18414"/>
                  <a:gd name="T50" fmla="*/ 17010 w 20839"/>
                  <a:gd name="T51" fmla="*/ 18161 h 18414"/>
                  <a:gd name="T52" fmla="*/ 17519 w 20839"/>
                  <a:gd name="T53" fmla="*/ 17901 h 18414"/>
                  <a:gd name="T54" fmla="*/ 18159 w 20839"/>
                  <a:gd name="T55" fmla="*/ 16125 h 18414"/>
                  <a:gd name="T56" fmla="*/ 18809 w 20839"/>
                  <a:gd name="T57" fmla="*/ 13123 h 18414"/>
                  <a:gd name="T58" fmla="*/ 19460 w 20839"/>
                  <a:gd name="T59" fmla="*/ 9431 h 18414"/>
                  <a:gd name="T60" fmla="*/ 20112 w 20839"/>
                  <a:gd name="T61" fmla="*/ 5695 h 18414"/>
                  <a:gd name="T62" fmla="*/ 20765 w 20839"/>
                  <a:gd name="T63" fmla="*/ 3403 h 18414"/>
                  <a:gd name="T64" fmla="*/ 20114 w 20839"/>
                  <a:gd name="T65" fmla="*/ 6762 h 18414"/>
                  <a:gd name="T66" fmla="*/ 19463 w 20839"/>
                  <a:gd name="T67" fmla="*/ 10553 h 18414"/>
                  <a:gd name="T68" fmla="*/ 18811 w 20839"/>
                  <a:gd name="T69" fmla="*/ 14116 h 18414"/>
                  <a:gd name="T70" fmla="*/ 18157 w 20839"/>
                  <a:gd name="T71" fmla="*/ 16835 h 18414"/>
                  <a:gd name="T72" fmla="*/ 17478 w 20839"/>
                  <a:gd name="T73" fmla="*/ 18268 h 18414"/>
                  <a:gd name="T74" fmla="*/ 16682 w 20839"/>
                  <a:gd name="T75" fmla="*/ 18075 h 18414"/>
                  <a:gd name="T76" fmla="*/ 16019 w 20839"/>
                  <a:gd name="T77" fmla="*/ 16342 h 18414"/>
                  <a:gd name="T78" fmla="*/ 15365 w 20839"/>
                  <a:gd name="T79" fmla="*/ 13394 h 18414"/>
                  <a:gd name="T80" fmla="*/ 14714 w 20839"/>
                  <a:gd name="T81" fmla="*/ 9727 h 18414"/>
                  <a:gd name="T82" fmla="*/ 14062 w 20839"/>
                  <a:gd name="T83" fmla="*/ 5975 h 18414"/>
                  <a:gd name="T84" fmla="*/ 13412 w 20839"/>
                  <a:gd name="T85" fmla="*/ 2791 h 18414"/>
                  <a:gd name="T86" fmla="*/ 12767 w 20839"/>
                  <a:gd name="T87" fmla="*/ 742 h 18414"/>
                  <a:gd name="T88" fmla="*/ 12257 w 20839"/>
                  <a:gd name="T89" fmla="*/ 194 h 18414"/>
                  <a:gd name="T90" fmla="*/ 11671 w 20839"/>
                  <a:gd name="T91" fmla="*/ 1054 h 18414"/>
                  <a:gd name="T92" fmla="*/ 11024 w 20839"/>
                  <a:gd name="T93" fmla="*/ 3381 h 18414"/>
                  <a:gd name="T94" fmla="*/ 10373 w 20839"/>
                  <a:gd name="T95" fmla="*/ 6734 h 18414"/>
                  <a:gd name="T96" fmla="*/ 9722 w 20839"/>
                  <a:gd name="T97" fmla="*/ 10524 h 18414"/>
                  <a:gd name="T98" fmla="*/ 9070 w 20839"/>
                  <a:gd name="T99" fmla="*/ 14091 h 18414"/>
                  <a:gd name="T100" fmla="*/ 8416 w 20839"/>
                  <a:gd name="T101" fmla="*/ 16819 h 18414"/>
                  <a:gd name="T102" fmla="*/ 7739 w 20839"/>
                  <a:gd name="T103" fmla="*/ 18261 h 18414"/>
                  <a:gd name="T104" fmla="*/ 6974 w 20839"/>
                  <a:gd name="T105" fmla="*/ 18129 h 18414"/>
                  <a:gd name="T106" fmla="*/ 6309 w 20839"/>
                  <a:gd name="T107" fmla="*/ 16473 h 18414"/>
                  <a:gd name="T108" fmla="*/ 5655 w 20839"/>
                  <a:gd name="T109" fmla="*/ 13581 h 18414"/>
                  <a:gd name="T110" fmla="*/ 5004 w 20839"/>
                  <a:gd name="T111" fmla="*/ 9938 h 18414"/>
                  <a:gd name="T112" fmla="*/ 4352 w 20839"/>
                  <a:gd name="T113" fmla="*/ 6173 h 18414"/>
                  <a:gd name="T114" fmla="*/ 3702 w 20839"/>
                  <a:gd name="T115" fmla="*/ 2943 h 18414"/>
                  <a:gd name="T116" fmla="*/ 3056 w 20839"/>
                  <a:gd name="T117" fmla="*/ 818 h 18414"/>
                  <a:gd name="T118" fmla="*/ 2516 w 20839"/>
                  <a:gd name="T119" fmla="*/ 193 h 18414"/>
                  <a:gd name="T120" fmla="*/ 1930 w 20839"/>
                  <a:gd name="T121" fmla="*/ 1041 h 18414"/>
                  <a:gd name="T122" fmla="*/ 1283 w 20839"/>
                  <a:gd name="T123" fmla="*/ 3358 h 18414"/>
                  <a:gd name="T124" fmla="*/ 632 w 20839"/>
                  <a:gd name="T125" fmla="*/ 6706 h 18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39" h="18414">
                    <a:moveTo>
                      <a:pt x="9" y="9191"/>
                    </a:moveTo>
                    <a:lnTo>
                      <a:pt x="40" y="9009"/>
                    </a:lnTo>
                    <a:lnTo>
                      <a:pt x="71" y="8827"/>
                    </a:lnTo>
                    <a:lnTo>
                      <a:pt x="102" y="8645"/>
                    </a:lnTo>
                    <a:lnTo>
                      <a:pt x="133" y="8463"/>
                    </a:lnTo>
                    <a:lnTo>
                      <a:pt x="164" y="8281"/>
                    </a:lnTo>
                    <a:lnTo>
                      <a:pt x="195" y="8100"/>
                    </a:lnTo>
                    <a:lnTo>
                      <a:pt x="226" y="7920"/>
                    </a:lnTo>
                    <a:lnTo>
                      <a:pt x="257" y="7739"/>
                    </a:lnTo>
                    <a:lnTo>
                      <a:pt x="288" y="7560"/>
                    </a:lnTo>
                    <a:lnTo>
                      <a:pt x="319" y="7381"/>
                    </a:lnTo>
                    <a:lnTo>
                      <a:pt x="350" y="7203"/>
                    </a:lnTo>
                    <a:lnTo>
                      <a:pt x="381" y="7025"/>
                    </a:lnTo>
                    <a:lnTo>
                      <a:pt x="412" y="6849"/>
                    </a:lnTo>
                    <a:lnTo>
                      <a:pt x="443" y="6673"/>
                    </a:lnTo>
                    <a:lnTo>
                      <a:pt x="474" y="6498"/>
                    </a:lnTo>
                    <a:lnTo>
                      <a:pt x="505" y="6325"/>
                    </a:lnTo>
                    <a:lnTo>
                      <a:pt x="536" y="6152"/>
                    </a:lnTo>
                    <a:lnTo>
                      <a:pt x="568" y="5980"/>
                    </a:lnTo>
                    <a:lnTo>
                      <a:pt x="599" y="5810"/>
                    </a:lnTo>
                    <a:lnTo>
                      <a:pt x="630" y="5642"/>
                    </a:lnTo>
                    <a:lnTo>
                      <a:pt x="661" y="5475"/>
                    </a:lnTo>
                    <a:lnTo>
                      <a:pt x="692" y="5309"/>
                    </a:lnTo>
                    <a:lnTo>
                      <a:pt x="723" y="5145"/>
                    </a:lnTo>
                    <a:lnTo>
                      <a:pt x="754" y="4982"/>
                    </a:lnTo>
                    <a:lnTo>
                      <a:pt x="785" y="4821"/>
                    </a:lnTo>
                    <a:lnTo>
                      <a:pt x="816" y="4662"/>
                    </a:lnTo>
                    <a:lnTo>
                      <a:pt x="847" y="4505"/>
                    </a:lnTo>
                    <a:lnTo>
                      <a:pt x="878" y="4349"/>
                    </a:lnTo>
                    <a:lnTo>
                      <a:pt x="909" y="4195"/>
                    </a:lnTo>
                    <a:lnTo>
                      <a:pt x="940" y="4043"/>
                    </a:lnTo>
                    <a:lnTo>
                      <a:pt x="971" y="3894"/>
                    </a:lnTo>
                    <a:lnTo>
                      <a:pt x="1003" y="3747"/>
                    </a:lnTo>
                    <a:lnTo>
                      <a:pt x="1034" y="3601"/>
                    </a:lnTo>
                    <a:lnTo>
                      <a:pt x="1065" y="3458"/>
                    </a:lnTo>
                    <a:lnTo>
                      <a:pt x="1096" y="3317"/>
                    </a:lnTo>
                    <a:lnTo>
                      <a:pt x="1127" y="3178"/>
                    </a:lnTo>
                    <a:lnTo>
                      <a:pt x="1158" y="3042"/>
                    </a:lnTo>
                    <a:lnTo>
                      <a:pt x="1189" y="2909"/>
                    </a:lnTo>
                    <a:lnTo>
                      <a:pt x="1220" y="2777"/>
                    </a:lnTo>
                    <a:lnTo>
                      <a:pt x="1251" y="2649"/>
                    </a:lnTo>
                    <a:lnTo>
                      <a:pt x="1282" y="2523"/>
                    </a:lnTo>
                    <a:lnTo>
                      <a:pt x="1313" y="2399"/>
                    </a:lnTo>
                    <a:lnTo>
                      <a:pt x="1345" y="2278"/>
                    </a:lnTo>
                    <a:lnTo>
                      <a:pt x="1376" y="2161"/>
                    </a:lnTo>
                    <a:lnTo>
                      <a:pt x="1407" y="2045"/>
                    </a:lnTo>
                    <a:lnTo>
                      <a:pt x="1438" y="1933"/>
                    </a:lnTo>
                    <a:lnTo>
                      <a:pt x="1469" y="1823"/>
                    </a:lnTo>
                    <a:lnTo>
                      <a:pt x="1500" y="1717"/>
                    </a:lnTo>
                    <a:lnTo>
                      <a:pt x="1532" y="1613"/>
                    </a:lnTo>
                    <a:lnTo>
                      <a:pt x="1563" y="1512"/>
                    </a:lnTo>
                    <a:lnTo>
                      <a:pt x="1594" y="1414"/>
                    </a:lnTo>
                    <a:lnTo>
                      <a:pt x="1625" y="1319"/>
                    </a:lnTo>
                    <a:lnTo>
                      <a:pt x="1657" y="1228"/>
                    </a:lnTo>
                    <a:lnTo>
                      <a:pt x="1688" y="1140"/>
                    </a:lnTo>
                    <a:lnTo>
                      <a:pt x="1719" y="1054"/>
                    </a:lnTo>
                    <a:lnTo>
                      <a:pt x="1751" y="972"/>
                    </a:lnTo>
                    <a:lnTo>
                      <a:pt x="1782" y="893"/>
                    </a:lnTo>
                    <a:lnTo>
                      <a:pt x="1814" y="817"/>
                    </a:lnTo>
                    <a:lnTo>
                      <a:pt x="1845" y="745"/>
                    </a:lnTo>
                    <a:lnTo>
                      <a:pt x="1877" y="676"/>
                    </a:lnTo>
                    <a:lnTo>
                      <a:pt x="1909" y="610"/>
                    </a:lnTo>
                    <a:lnTo>
                      <a:pt x="1941" y="547"/>
                    </a:lnTo>
                    <a:lnTo>
                      <a:pt x="1974" y="486"/>
                    </a:lnTo>
                    <a:lnTo>
                      <a:pt x="2006" y="431"/>
                    </a:lnTo>
                    <a:lnTo>
                      <a:pt x="2039" y="378"/>
                    </a:lnTo>
                    <a:lnTo>
                      <a:pt x="2071" y="329"/>
                    </a:lnTo>
                    <a:lnTo>
                      <a:pt x="2104" y="282"/>
                    </a:lnTo>
                    <a:lnTo>
                      <a:pt x="2138" y="239"/>
                    </a:lnTo>
                    <a:lnTo>
                      <a:pt x="2171" y="200"/>
                    </a:lnTo>
                    <a:lnTo>
                      <a:pt x="2205" y="163"/>
                    </a:lnTo>
                    <a:lnTo>
                      <a:pt x="2241" y="129"/>
                    </a:lnTo>
                    <a:lnTo>
                      <a:pt x="2277" y="100"/>
                    </a:lnTo>
                    <a:lnTo>
                      <a:pt x="2313" y="74"/>
                    </a:lnTo>
                    <a:lnTo>
                      <a:pt x="2349" y="52"/>
                    </a:lnTo>
                    <a:lnTo>
                      <a:pt x="2391" y="32"/>
                    </a:lnTo>
                    <a:lnTo>
                      <a:pt x="2429" y="18"/>
                    </a:lnTo>
                    <a:lnTo>
                      <a:pt x="2468" y="8"/>
                    </a:lnTo>
                    <a:lnTo>
                      <a:pt x="2511" y="1"/>
                    </a:lnTo>
                    <a:lnTo>
                      <a:pt x="2554" y="0"/>
                    </a:lnTo>
                    <a:lnTo>
                      <a:pt x="2598" y="5"/>
                    </a:lnTo>
                    <a:lnTo>
                      <a:pt x="2638" y="14"/>
                    </a:lnTo>
                    <a:lnTo>
                      <a:pt x="2680" y="28"/>
                    </a:lnTo>
                    <a:lnTo>
                      <a:pt x="2718" y="45"/>
                    </a:lnTo>
                    <a:lnTo>
                      <a:pt x="2758" y="67"/>
                    </a:lnTo>
                    <a:lnTo>
                      <a:pt x="2796" y="94"/>
                    </a:lnTo>
                    <a:lnTo>
                      <a:pt x="2832" y="123"/>
                    </a:lnTo>
                    <a:lnTo>
                      <a:pt x="2868" y="156"/>
                    </a:lnTo>
                    <a:lnTo>
                      <a:pt x="2902" y="192"/>
                    </a:lnTo>
                    <a:lnTo>
                      <a:pt x="2937" y="232"/>
                    </a:lnTo>
                    <a:lnTo>
                      <a:pt x="2971" y="276"/>
                    </a:lnTo>
                    <a:lnTo>
                      <a:pt x="3004" y="321"/>
                    </a:lnTo>
                    <a:lnTo>
                      <a:pt x="3038" y="372"/>
                    </a:lnTo>
                    <a:lnTo>
                      <a:pt x="3070" y="424"/>
                    </a:lnTo>
                    <a:lnTo>
                      <a:pt x="3103" y="481"/>
                    </a:lnTo>
                    <a:lnTo>
                      <a:pt x="3135" y="540"/>
                    </a:lnTo>
                    <a:lnTo>
                      <a:pt x="3167" y="603"/>
                    </a:lnTo>
                    <a:lnTo>
                      <a:pt x="3199" y="669"/>
                    </a:lnTo>
                    <a:lnTo>
                      <a:pt x="3231" y="737"/>
                    </a:lnTo>
                    <a:lnTo>
                      <a:pt x="3262" y="810"/>
                    </a:lnTo>
                    <a:lnTo>
                      <a:pt x="3294" y="885"/>
                    </a:lnTo>
                    <a:lnTo>
                      <a:pt x="3326" y="965"/>
                    </a:lnTo>
                    <a:lnTo>
                      <a:pt x="3357" y="1046"/>
                    </a:lnTo>
                    <a:lnTo>
                      <a:pt x="3389" y="1133"/>
                    </a:lnTo>
                    <a:lnTo>
                      <a:pt x="3420" y="1220"/>
                    </a:lnTo>
                    <a:lnTo>
                      <a:pt x="3451" y="1311"/>
                    </a:lnTo>
                    <a:lnTo>
                      <a:pt x="3483" y="1406"/>
                    </a:lnTo>
                    <a:lnTo>
                      <a:pt x="3514" y="1503"/>
                    </a:lnTo>
                    <a:lnTo>
                      <a:pt x="3546" y="1603"/>
                    </a:lnTo>
                    <a:lnTo>
                      <a:pt x="3577" y="1708"/>
                    </a:lnTo>
                    <a:lnTo>
                      <a:pt x="3609" y="1815"/>
                    </a:lnTo>
                    <a:lnTo>
                      <a:pt x="3640" y="1923"/>
                    </a:lnTo>
                    <a:lnTo>
                      <a:pt x="3671" y="2036"/>
                    </a:lnTo>
                    <a:lnTo>
                      <a:pt x="3702" y="2150"/>
                    </a:lnTo>
                    <a:lnTo>
                      <a:pt x="3733" y="2269"/>
                    </a:lnTo>
                    <a:lnTo>
                      <a:pt x="3764" y="2389"/>
                    </a:lnTo>
                    <a:lnTo>
                      <a:pt x="3796" y="2513"/>
                    </a:lnTo>
                    <a:lnTo>
                      <a:pt x="3827" y="2638"/>
                    </a:lnTo>
                    <a:lnTo>
                      <a:pt x="3858" y="2767"/>
                    </a:lnTo>
                    <a:lnTo>
                      <a:pt x="3889" y="2898"/>
                    </a:lnTo>
                    <a:lnTo>
                      <a:pt x="3920" y="3032"/>
                    </a:lnTo>
                    <a:lnTo>
                      <a:pt x="3951" y="3167"/>
                    </a:lnTo>
                    <a:lnTo>
                      <a:pt x="3982" y="3305"/>
                    </a:lnTo>
                    <a:lnTo>
                      <a:pt x="4013" y="3447"/>
                    </a:lnTo>
                    <a:lnTo>
                      <a:pt x="4044" y="3589"/>
                    </a:lnTo>
                    <a:lnTo>
                      <a:pt x="4075" y="3734"/>
                    </a:lnTo>
                    <a:lnTo>
                      <a:pt x="4106" y="3882"/>
                    </a:lnTo>
                    <a:lnTo>
                      <a:pt x="4137" y="4031"/>
                    </a:lnTo>
                    <a:lnTo>
                      <a:pt x="4169" y="4183"/>
                    </a:lnTo>
                    <a:lnTo>
                      <a:pt x="4200" y="4336"/>
                    </a:lnTo>
                    <a:lnTo>
                      <a:pt x="4231" y="4492"/>
                    </a:lnTo>
                    <a:lnTo>
                      <a:pt x="4262" y="4649"/>
                    </a:lnTo>
                    <a:lnTo>
                      <a:pt x="4293" y="4808"/>
                    </a:lnTo>
                    <a:lnTo>
                      <a:pt x="4324" y="4969"/>
                    </a:lnTo>
                    <a:lnTo>
                      <a:pt x="4355" y="5131"/>
                    </a:lnTo>
                    <a:lnTo>
                      <a:pt x="4386" y="5296"/>
                    </a:lnTo>
                    <a:lnTo>
                      <a:pt x="4417" y="5462"/>
                    </a:lnTo>
                    <a:lnTo>
                      <a:pt x="4448" y="5629"/>
                    </a:lnTo>
                    <a:lnTo>
                      <a:pt x="4479" y="5797"/>
                    </a:lnTo>
                    <a:lnTo>
                      <a:pt x="4510" y="5967"/>
                    </a:lnTo>
                    <a:lnTo>
                      <a:pt x="4541" y="6138"/>
                    </a:lnTo>
                    <a:lnTo>
                      <a:pt x="4572" y="6310"/>
                    </a:lnTo>
                    <a:lnTo>
                      <a:pt x="4603" y="6485"/>
                    </a:lnTo>
                    <a:lnTo>
                      <a:pt x="4634" y="6659"/>
                    </a:lnTo>
                    <a:lnTo>
                      <a:pt x="4665" y="6835"/>
                    </a:lnTo>
                    <a:lnTo>
                      <a:pt x="4696" y="7011"/>
                    </a:lnTo>
                    <a:lnTo>
                      <a:pt x="4727" y="7188"/>
                    </a:lnTo>
                    <a:lnTo>
                      <a:pt x="4758" y="7367"/>
                    </a:lnTo>
                    <a:lnTo>
                      <a:pt x="4789" y="7546"/>
                    </a:lnTo>
                    <a:lnTo>
                      <a:pt x="4820" y="7725"/>
                    </a:lnTo>
                    <a:lnTo>
                      <a:pt x="4851" y="7905"/>
                    </a:lnTo>
                    <a:lnTo>
                      <a:pt x="4882" y="8086"/>
                    </a:lnTo>
                    <a:lnTo>
                      <a:pt x="4913" y="8267"/>
                    </a:lnTo>
                    <a:lnTo>
                      <a:pt x="4945" y="8448"/>
                    </a:lnTo>
                    <a:lnTo>
                      <a:pt x="4976" y="8630"/>
                    </a:lnTo>
                    <a:lnTo>
                      <a:pt x="5007" y="8812"/>
                    </a:lnTo>
                    <a:lnTo>
                      <a:pt x="5038" y="8994"/>
                    </a:lnTo>
                    <a:lnTo>
                      <a:pt x="5069" y="9176"/>
                    </a:lnTo>
                    <a:lnTo>
                      <a:pt x="5100" y="9359"/>
                    </a:lnTo>
                    <a:lnTo>
                      <a:pt x="5131" y="9541"/>
                    </a:lnTo>
                    <a:lnTo>
                      <a:pt x="5162" y="9723"/>
                    </a:lnTo>
                    <a:lnTo>
                      <a:pt x="5193" y="9905"/>
                    </a:lnTo>
                    <a:lnTo>
                      <a:pt x="5224" y="10086"/>
                    </a:lnTo>
                    <a:lnTo>
                      <a:pt x="5255" y="10267"/>
                    </a:lnTo>
                    <a:lnTo>
                      <a:pt x="5286" y="10448"/>
                    </a:lnTo>
                    <a:lnTo>
                      <a:pt x="5317" y="10628"/>
                    </a:lnTo>
                    <a:lnTo>
                      <a:pt x="5348" y="10808"/>
                    </a:lnTo>
                    <a:lnTo>
                      <a:pt x="5379" y="10987"/>
                    </a:lnTo>
                    <a:lnTo>
                      <a:pt x="5410" y="11165"/>
                    </a:lnTo>
                    <a:lnTo>
                      <a:pt x="5441" y="11343"/>
                    </a:lnTo>
                    <a:lnTo>
                      <a:pt x="5472" y="11519"/>
                    </a:lnTo>
                    <a:lnTo>
                      <a:pt x="5503" y="11695"/>
                    </a:lnTo>
                    <a:lnTo>
                      <a:pt x="5534" y="11870"/>
                    </a:lnTo>
                    <a:lnTo>
                      <a:pt x="5565" y="12043"/>
                    </a:lnTo>
                    <a:lnTo>
                      <a:pt x="5596" y="12216"/>
                    </a:lnTo>
                    <a:lnTo>
                      <a:pt x="5627" y="12386"/>
                    </a:lnTo>
                    <a:lnTo>
                      <a:pt x="5658" y="12556"/>
                    </a:lnTo>
                    <a:lnTo>
                      <a:pt x="5689" y="12725"/>
                    </a:lnTo>
                    <a:lnTo>
                      <a:pt x="5720" y="12892"/>
                    </a:lnTo>
                    <a:lnTo>
                      <a:pt x="5751" y="13058"/>
                    </a:lnTo>
                    <a:lnTo>
                      <a:pt x="5782" y="13222"/>
                    </a:lnTo>
                    <a:lnTo>
                      <a:pt x="5813" y="13383"/>
                    </a:lnTo>
                    <a:lnTo>
                      <a:pt x="5844" y="13544"/>
                    </a:lnTo>
                    <a:lnTo>
                      <a:pt x="5875" y="13703"/>
                    </a:lnTo>
                    <a:lnTo>
                      <a:pt x="5906" y="13861"/>
                    </a:lnTo>
                    <a:lnTo>
                      <a:pt x="5937" y="14016"/>
                    </a:lnTo>
                    <a:lnTo>
                      <a:pt x="5968" y="14170"/>
                    </a:lnTo>
                    <a:lnTo>
                      <a:pt x="5999" y="14320"/>
                    </a:lnTo>
                    <a:lnTo>
                      <a:pt x="6029" y="14470"/>
                    </a:lnTo>
                    <a:lnTo>
                      <a:pt x="6060" y="14617"/>
                    </a:lnTo>
                    <a:lnTo>
                      <a:pt x="6091" y="14763"/>
                    </a:lnTo>
                    <a:lnTo>
                      <a:pt x="6122" y="14905"/>
                    </a:lnTo>
                    <a:lnTo>
                      <a:pt x="6153" y="15045"/>
                    </a:lnTo>
                    <a:lnTo>
                      <a:pt x="6184" y="15184"/>
                    </a:lnTo>
                    <a:lnTo>
                      <a:pt x="6215" y="15319"/>
                    </a:lnTo>
                    <a:lnTo>
                      <a:pt x="6246" y="15452"/>
                    </a:lnTo>
                    <a:lnTo>
                      <a:pt x="6277" y="15582"/>
                    </a:lnTo>
                    <a:lnTo>
                      <a:pt x="6308" y="15711"/>
                    </a:lnTo>
                    <a:lnTo>
                      <a:pt x="6340" y="15836"/>
                    </a:lnTo>
                    <a:lnTo>
                      <a:pt x="6371" y="15959"/>
                    </a:lnTo>
                    <a:lnTo>
                      <a:pt x="6401" y="16078"/>
                    </a:lnTo>
                    <a:lnTo>
                      <a:pt x="6432" y="16196"/>
                    </a:lnTo>
                    <a:lnTo>
                      <a:pt x="6463" y="16310"/>
                    </a:lnTo>
                    <a:lnTo>
                      <a:pt x="6494" y="16422"/>
                    </a:lnTo>
                    <a:lnTo>
                      <a:pt x="6525" y="16530"/>
                    </a:lnTo>
                    <a:lnTo>
                      <a:pt x="6556" y="16636"/>
                    </a:lnTo>
                    <a:lnTo>
                      <a:pt x="6586" y="16739"/>
                    </a:lnTo>
                    <a:lnTo>
                      <a:pt x="6617" y="16838"/>
                    </a:lnTo>
                    <a:lnTo>
                      <a:pt x="6648" y="16934"/>
                    </a:lnTo>
                    <a:lnTo>
                      <a:pt x="6679" y="17027"/>
                    </a:lnTo>
                    <a:lnTo>
                      <a:pt x="6709" y="17118"/>
                    </a:lnTo>
                    <a:lnTo>
                      <a:pt x="6740" y="17205"/>
                    </a:lnTo>
                    <a:lnTo>
                      <a:pt x="6771" y="17287"/>
                    </a:lnTo>
                    <a:lnTo>
                      <a:pt x="6801" y="17369"/>
                    </a:lnTo>
                    <a:lnTo>
                      <a:pt x="6832" y="17445"/>
                    </a:lnTo>
                    <a:lnTo>
                      <a:pt x="6862" y="17517"/>
                    </a:lnTo>
                    <a:lnTo>
                      <a:pt x="6893" y="17589"/>
                    </a:lnTo>
                    <a:lnTo>
                      <a:pt x="6923" y="17655"/>
                    </a:lnTo>
                    <a:lnTo>
                      <a:pt x="6953" y="17717"/>
                    </a:lnTo>
                    <a:lnTo>
                      <a:pt x="6983" y="17776"/>
                    </a:lnTo>
                    <a:lnTo>
                      <a:pt x="7013" y="17832"/>
                    </a:lnTo>
                    <a:lnTo>
                      <a:pt x="7043" y="17884"/>
                    </a:lnTo>
                    <a:lnTo>
                      <a:pt x="7073" y="17933"/>
                    </a:lnTo>
                    <a:lnTo>
                      <a:pt x="7102" y="17977"/>
                    </a:lnTo>
                    <a:lnTo>
                      <a:pt x="7131" y="18018"/>
                    </a:lnTo>
                    <a:lnTo>
                      <a:pt x="7159" y="18055"/>
                    </a:lnTo>
                    <a:lnTo>
                      <a:pt x="7188" y="18089"/>
                    </a:lnTo>
                    <a:lnTo>
                      <a:pt x="7215" y="18118"/>
                    </a:lnTo>
                    <a:lnTo>
                      <a:pt x="7242" y="18142"/>
                    </a:lnTo>
                    <a:lnTo>
                      <a:pt x="7269" y="18165"/>
                    </a:lnTo>
                    <a:lnTo>
                      <a:pt x="7296" y="18184"/>
                    </a:lnTo>
                    <a:lnTo>
                      <a:pt x="7318" y="18196"/>
                    </a:lnTo>
                    <a:lnTo>
                      <a:pt x="7342" y="18208"/>
                    </a:lnTo>
                    <a:lnTo>
                      <a:pt x="7366" y="18217"/>
                    </a:lnTo>
                    <a:lnTo>
                      <a:pt x="7353" y="18213"/>
                    </a:lnTo>
                    <a:lnTo>
                      <a:pt x="7384" y="18220"/>
                    </a:lnTo>
                    <a:lnTo>
                      <a:pt x="7406" y="18222"/>
                    </a:lnTo>
                    <a:lnTo>
                      <a:pt x="7428" y="18223"/>
                    </a:lnTo>
                    <a:lnTo>
                      <a:pt x="7446" y="18220"/>
                    </a:lnTo>
                    <a:lnTo>
                      <a:pt x="7465" y="18215"/>
                    </a:lnTo>
                    <a:lnTo>
                      <a:pt x="7485" y="18207"/>
                    </a:lnTo>
                    <a:lnTo>
                      <a:pt x="7509" y="18196"/>
                    </a:lnTo>
                    <a:lnTo>
                      <a:pt x="7531" y="18182"/>
                    </a:lnTo>
                    <a:lnTo>
                      <a:pt x="7557" y="18165"/>
                    </a:lnTo>
                    <a:lnTo>
                      <a:pt x="7583" y="18144"/>
                    </a:lnTo>
                    <a:lnTo>
                      <a:pt x="7608" y="18120"/>
                    </a:lnTo>
                    <a:lnTo>
                      <a:pt x="7636" y="18092"/>
                    </a:lnTo>
                    <a:lnTo>
                      <a:pt x="7663" y="18060"/>
                    </a:lnTo>
                    <a:lnTo>
                      <a:pt x="7691" y="18024"/>
                    </a:lnTo>
                    <a:lnTo>
                      <a:pt x="7720" y="17984"/>
                    </a:lnTo>
                    <a:lnTo>
                      <a:pt x="7749" y="17941"/>
                    </a:lnTo>
                    <a:lnTo>
                      <a:pt x="7778" y="17894"/>
                    </a:lnTo>
                    <a:lnTo>
                      <a:pt x="7807" y="17843"/>
                    </a:lnTo>
                    <a:lnTo>
                      <a:pt x="7837" y="17788"/>
                    </a:lnTo>
                    <a:lnTo>
                      <a:pt x="7867" y="17729"/>
                    </a:lnTo>
                    <a:lnTo>
                      <a:pt x="7897" y="17668"/>
                    </a:lnTo>
                    <a:lnTo>
                      <a:pt x="7927" y="17602"/>
                    </a:lnTo>
                    <a:lnTo>
                      <a:pt x="7958" y="17534"/>
                    </a:lnTo>
                    <a:lnTo>
                      <a:pt x="7988" y="17461"/>
                    </a:lnTo>
                    <a:lnTo>
                      <a:pt x="8018" y="17385"/>
                    </a:lnTo>
                    <a:lnTo>
                      <a:pt x="8049" y="17306"/>
                    </a:lnTo>
                    <a:lnTo>
                      <a:pt x="8079" y="17223"/>
                    </a:lnTo>
                    <a:lnTo>
                      <a:pt x="8110" y="17137"/>
                    </a:lnTo>
                    <a:lnTo>
                      <a:pt x="8141" y="17048"/>
                    </a:lnTo>
                    <a:lnTo>
                      <a:pt x="8171" y="16956"/>
                    </a:lnTo>
                    <a:lnTo>
                      <a:pt x="8202" y="16860"/>
                    </a:lnTo>
                    <a:lnTo>
                      <a:pt x="8233" y="16762"/>
                    </a:lnTo>
                    <a:lnTo>
                      <a:pt x="8264" y="16660"/>
                    </a:lnTo>
                    <a:lnTo>
                      <a:pt x="8294" y="16555"/>
                    </a:lnTo>
                    <a:lnTo>
                      <a:pt x="8325" y="16447"/>
                    </a:lnTo>
                    <a:lnTo>
                      <a:pt x="8356" y="16337"/>
                    </a:lnTo>
                    <a:lnTo>
                      <a:pt x="8387" y="16223"/>
                    </a:lnTo>
                    <a:lnTo>
                      <a:pt x="8418" y="16107"/>
                    </a:lnTo>
                    <a:lnTo>
                      <a:pt x="8449" y="15987"/>
                    </a:lnTo>
                    <a:lnTo>
                      <a:pt x="8479" y="15865"/>
                    </a:lnTo>
                    <a:lnTo>
                      <a:pt x="8510" y="15740"/>
                    </a:lnTo>
                    <a:lnTo>
                      <a:pt x="8541" y="15613"/>
                    </a:lnTo>
                    <a:lnTo>
                      <a:pt x="8572" y="15483"/>
                    </a:lnTo>
                    <a:lnTo>
                      <a:pt x="8603" y="15351"/>
                    </a:lnTo>
                    <a:lnTo>
                      <a:pt x="8634" y="15215"/>
                    </a:lnTo>
                    <a:lnTo>
                      <a:pt x="8665" y="15078"/>
                    </a:lnTo>
                    <a:lnTo>
                      <a:pt x="8696" y="14938"/>
                    </a:lnTo>
                    <a:lnTo>
                      <a:pt x="8727" y="14796"/>
                    </a:lnTo>
                    <a:lnTo>
                      <a:pt x="8758" y="14651"/>
                    </a:lnTo>
                    <a:lnTo>
                      <a:pt x="8789" y="14505"/>
                    </a:lnTo>
                    <a:lnTo>
                      <a:pt x="8819" y="14356"/>
                    </a:lnTo>
                    <a:lnTo>
                      <a:pt x="8850" y="14205"/>
                    </a:lnTo>
                    <a:lnTo>
                      <a:pt x="8881" y="14052"/>
                    </a:lnTo>
                    <a:lnTo>
                      <a:pt x="8912" y="13898"/>
                    </a:lnTo>
                    <a:lnTo>
                      <a:pt x="8944" y="13740"/>
                    </a:lnTo>
                    <a:lnTo>
                      <a:pt x="8975" y="13582"/>
                    </a:lnTo>
                    <a:lnTo>
                      <a:pt x="9006" y="13422"/>
                    </a:lnTo>
                    <a:lnTo>
                      <a:pt x="9037" y="13260"/>
                    </a:lnTo>
                    <a:lnTo>
                      <a:pt x="9068" y="13097"/>
                    </a:lnTo>
                    <a:lnTo>
                      <a:pt x="9099" y="12932"/>
                    </a:lnTo>
                    <a:lnTo>
                      <a:pt x="9130" y="12765"/>
                    </a:lnTo>
                    <a:lnTo>
                      <a:pt x="9161" y="12596"/>
                    </a:lnTo>
                    <a:lnTo>
                      <a:pt x="9192" y="12427"/>
                    </a:lnTo>
                    <a:lnTo>
                      <a:pt x="9223" y="12256"/>
                    </a:lnTo>
                    <a:lnTo>
                      <a:pt x="9254" y="12084"/>
                    </a:lnTo>
                    <a:lnTo>
                      <a:pt x="9285" y="11911"/>
                    </a:lnTo>
                    <a:lnTo>
                      <a:pt x="9316" y="11737"/>
                    </a:lnTo>
                    <a:lnTo>
                      <a:pt x="9347" y="11561"/>
                    </a:lnTo>
                    <a:lnTo>
                      <a:pt x="9378" y="11385"/>
                    </a:lnTo>
                    <a:lnTo>
                      <a:pt x="9409" y="11208"/>
                    </a:lnTo>
                    <a:lnTo>
                      <a:pt x="9440" y="11029"/>
                    </a:lnTo>
                    <a:lnTo>
                      <a:pt x="9471" y="10851"/>
                    </a:lnTo>
                    <a:lnTo>
                      <a:pt x="9502" y="10671"/>
                    </a:lnTo>
                    <a:lnTo>
                      <a:pt x="9533" y="10491"/>
                    </a:lnTo>
                    <a:lnTo>
                      <a:pt x="9564" y="10310"/>
                    </a:lnTo>
                    <a:lnTo>
                      <a:pt x="9595" y="10129"/>
                    </a:lnTo>
                    <a:lnTo>
                      <a:pt x="9626" y="9948"/>
                    </a:lnTo>
                    <a:lnTo>
                      <a:pt x="9657" y="9766"/>
                    </a:lnTo>
                    <a:lnTo>
                      <a:pt x="9688" y="9584"/>
                    </a:lnTo>
                    <a:lnTo>
                      <a:pt x="9719" y="9402"/>
                    </a:lnTo>
                    <a:lnTo>
                      <a:pt x="9750" y="9220"/>
                    </a:lnTo>
                    <a:lnTo>
                      <a:pt x="9781" y="9038"/>
                    </a:lnTo>
                    <a:lnTo>
                      <a:pt x="9812" y="8856"/>
                    </a:lnTo>
                    <a:lnTo>
                      <a:pt x="9843" y="8674"/>
                    </a:lnTo>
                    <a:lnTo>
                      <a:pt x="9874" y="8492"/>
                    </a:lnTo>
                    <a:lnTo>
                      <a:pt x="9905" y="8310"/>
                    </a:lnTo>
                    <a:lnTo>
                      <a:pt x="9936" y="8129"/>
                    </a:lnTo>
                    <a:lnTo>
                      <a:pt x="9967" y="7948"/>
                    </a:lnTo>
                    <a:lnTo>
                      <a:pt x="9998" y="7768"/>
                    </a:lnTo>
                    <a:lnTo>
                      <a:pt x="10029" y="7588"/>
                    </a:lnTo>
                    <a:lnTo>
                      <a:pt x="10060" y="7409"/>
                    </a:lnTo>
                    <a:lnTo>
                      <a:pt x="10091" y="7231"/>
                    </a:lnTo>
                    <a:lnTo>
                      <a:pt x="10122" y="7053"/>
                    </a:lnTo>
                    <a:lnTo>
                      <a:pt x="10153" y="6877"/>
                    </a:lnTo>
                    <a:lnTo>
                      <a:pt x="10184" y="6701"/>
                    </a:lnTo>
                    <a:lnTo>
                      <a:pt x="10215" y="6526"/>
                    </a:lnTo>
                    <a:lnTo>
                      <a:pt x="10246" y="6352"/>
                    </a:lnTo>
                    <a:lnTo>
                      <a:pt x="10277" y="6179"/>
                    </a:lnTo>
                    <a:lnTo>
                      <a:pt x="10308" y="6008"/>
                    </a:lnTo>
                    <a:lnTo>
                      <a:pt x="10340" y="5837"/>
                    </a:lnTo>
                    <a:lnTo>
                      <a:pt x="10371" y="5669"/>
                    </a:lnTo>
                    <a:lnTo>
                      <a:pt x="10402" y="5501"/>
                    </a:lnTo>
                    <a:lnTo>
                      <a:pt x="10433" y="5335"/>
                    </a:lnTo>
                    <a:lnTo>
                      <a:pt x="10464" y="5171"/>
                    </a:lnTo>
                    <a:lnTo>
                      <a:pt x="10495" y="5008"/>
                    </a:lnTo>
                    <a:lnTo>
                      <a:pt x="10526" y="4846"/>
                    </a:lnTo>
                    <a:lnTo>
                      <a:pt x="10557" y="4687"/>
                    </a:lnTo>
                    <a:lnTo>
                      <a:pt x="10588" y="4530"/>
                    </a:lnTo>
                    <a:lnTo>
                      <a:pt x="10619" y="4374"/>
                    </a:lnTo>
                    <a:lnTo>
                      <a:pt x="10650" y="4220"/>
                    </a:lnTo>
                    <a:lnTo>
                      <a:pt x="10681" y="4067"/>
                    </a:lnTo>
                    <a:lnTo>
                      <a:pt x="10712" y="3918"/>
                    </a:lnTo>
                    <a:lnTo>
                      <a:pt x="10744" y="3770"/>
                    </a:lnTo>
                    <a:lnTo>
                      <a:pt x="10775" y="3624"/>
                    </a:lnTo>
                    <a:lnTo>
                      <a:pt x="10806" y="3481"/>
                    </a:lnTo>
                    <a:lnTo>
                      <a:pt x="10837" y="3340"/>
                    </a:lnTo>
                    <a:lnTo>
                      <a:pt x="10868" y="3201"/>
                    </a:lnTo>
                    <a:lnTo>
                      <a:pt x="10899" y="3064"/>
                    </a:lnTo>
                    <a:lnTo>
                      <a:pt x="10930" y="2930"/>
                    </a:lnTo>
                    <a:lnTo>
                      <a:pt x="10961" y="2798"/>
                    </a:lnTo>
                    <a:lnTo>
                      <a:pt x="10992" y="2669"/>
                    </a:lnTo>
                    <a:lnTo>
                      <a:pt x="11023" y="2543"/>
                    </a:lnTo>
                    <a:lnTo>
                      <a:pt x="11054" y="2419"/>
                    </a:lnTo>
                    <a:lnTo>
                      <a:pt x="11085" y="2298"/>
                    </a:lnTo>
                    <a:lnTo>
                      <a:pt x="11117" y="2179"/>
                    </a:lnTo>
                    <a:lnTo>
                      <a:pt x="11148" y="2063"/>
                    </a:lnTo>
                    <a:lnTo>
                      <a:pt x="11179" y="1951"/>
                    </a:lnTo>
                    <a:lnTo>
                      <a:pt x="11210" y="1840"/>
                    </a:lnTo>
                    <a:lnTo>
                      <a:pt x="11241" y="1734"/>
                    </a:lnTo>
                    <a:lnTo>
                      <a:pt x="11272" y="1629"/>
                    </a:lnTo>
                    <a:lnTo>
                      <a:pt x="11304" y="1528"/>
                    </a:lnTo>
                    <a:lnTo>
                      <a:pt x="11335" y="1430"/>
                    </a:lnTo>
                    <a:lnTo>
                      <a:pt x="11366" y="1335"/>
                    </a:lnTo>
                    <a:lnTo>
                      <a:pt x="11398" y="1243"/>
                    </a:lnTo>
                    <a:lnTo>
                      <a:pt x="11429" y="1154"/>
                    </a:lnTo>
                    <a:lnTo>
                      <a:pt x="11460" y="1068"/>
                    </a:lnTo>
                    <a:lnTo>
                      <a:pt x="11492" y="985"/>
                    </a:lnTo>
                    <a:lnTo>
                      <a:pt x="11523" y="905"/>
                    </a:lnTo>
                    <a:lnTo>
                      <a:pt x="11555" y="829"/>
                    </a:lnTo>
                    <a:lnTo>
                      <a:pt x="11586" y="756"/>
                    </a:lnTo>
                    <a:lnTo>
                      <a:pt x="11618" y="687"/>
                    </a:lnTo>
                    <a:lnTo>
                      <a:pt x="11650" y="620"/>
                    </a:lnTo>
                    <a:lnTo>
                      <a:pt x="11682" y="557"/>
                    </a:lnTo>
                    <a:lnTo>
                      <a:pt x="11714" y="496"/>
                    </a:lnTo>
                    <a:lnTo>
                      <a:pt x="11748" y="439"/>
                    </a:lnTo>
                    <a:lnTo>
                      <a:pt x="11779" y="387"/>
                    </a:lnTo>
                    <a:lnTo>
                      <a:pt x="11812" y="336"/>
                    </a:lnTo>
                    <a:lnTo>
                      <a:pt x="11845" y="289"/>
                    </a:lnTo>
                    <a:lnTo>
                      <a:pt x="11879" y="246"/>
                    </a:lnTo>
                    <a:lnTo>
                      <a:pt x="11912" y="206"/>
                    </a:lnTo>
                    <a:lnTo>
                      <a:pt x="11946" y="169"/>
                    </a:lnTo>
                    <a:lnTo>
                      <a:pt x="11982" y="134"/>
                    </a:lnTo>
                    <a:lnTo>
                      <a:pt x="12015" y="105"/>
                    </a:lnTo>
                    <a:lnTo>
                      <a:pt x="12054" y="77"/>
                    </a:lnTo>
                    <a:lnTo>
                      <a:pt x="12090" y="55"/>
                    </a:lnTo>
                    <a:lnTo>
                      <a:pt x="12130" y="35"/>
                    </a:lnTo>
                    <a:lnTo>
                      <a:pt x="12168" y="20"/>
                    </a:lnTo>
                    <a:lnTo>
                      <a:pt x="12209" y="9"/>
                    </a:lnTo>
                    <a:lnTo>
                      <a:pt x="12252" y="2"/>
                    </a:lnTo>
                    <a:lnTo>
                      <a:pt x="12292" y="1"/>
                    </a:lnTo>
                    <a:lnTo>
                      <a:pt x="12336" y="4"/>
                    </a:lnTo>
                    <a:lnTo>
                      <a:pt x="12376" y="11"/>
                    </a:lnTo>
                    <a:cubicBezTo>
                      <a:pt x="12380" y="12"/>
                      <a:pt x="12385" y="13"/>
                      <a:pt x="12390" y="15"/>
                    </a:cubicBezTo>
                    <a:lnTo>
                      <a:pt x="12421" y="26"/>
                    </a:lnTo>
                    <a:lnTo>
                      <a:pt x="12459" y="43"/>
                    </a:lnTo>
                    <a:lnTo>
                      <a:pt x="12497" y="63"/>
                    </a:lnTo>
                    <a:lnTo>
                      <a:pt x="12535" y="89"/>
                    </a:lnTo>
                    <a:lnTo>
                      <a:pt x="12573" y="119"/>
                    </a:lnTo>
                    <a:lnTo>
                      <a:pt x="12608" y="150"/>
                    </a:lnTo>
                    <a:lnTo>
                      <a:pt x="12643" y="187"/>
                    </a:lnTo>
                    <a:lnTo>
                      <a:pt x="12678" y="227"/>
                    </a:lnTo>
                    <a:lnTo>
                      <a:pt x="12712" y="269"/>
                    </a:lnTo>
                    <a:lnTo>
                      <a:pt x="12745" y="313"/>
                    </a:lnTo>
                    <a:lnTo>
                      <a:pt x="12778" y="363"/>
                    </a:lnTo>
                    <a:lnTo>
                      <a:pt x="12811" y="416"/>
                    </a:lnTo>
                    <a:lnTo>
                      <a:pt x="12843" y="471"/>
                    </a:lnTo>
                    <a:lnTo>
                      <a:pt x="12876" y="531"/>
                    </a:lnTo>
                    <a:lnTo>
                      <a:pt x="12908" y="592"/>
                    </a:lnTo>
                    <a:lnTo>
                      <a:pt x="12940" y="657"/>
                    </a:lnTo>
                    <a:lnTo>
                      <a:pt x="12972" y="726"/>
                    </a:lnTo>
                    <a:lnTo>
                      <a:pt x="13003" y="799"/>
                    </a:lnTo>
                    <a:lnTo>
                      <a:pt x="13035" y="873"/>
                    </a:lnTo>
                    <a:lnTo>
                      <a:pt x="13067" y="952"/>
                    </a:lnTo>
                    <a:lnTo>
                      <a:pt x="13098" y="1033"/>
                    </a:lnTo>
                    <a:lnTo>
                      <a:pt x="13130" y="1118"/>
                    </a:lnTo>
                    <a:lnTo>
                      <a:pt x="13161" y="1206"/>
                    </a:lnTo>
                    <a:lnTo>
                      <a:pt x="13192" y="1297"/>
                    </a:lnTo>
                    <a:lnTo>
                      <a:pt x="13224" y="1391"/>
                    </a:lnTo>
                    <a:lnTo>
                      <a:pt x="13255" y="1488"/>
                    </a:lnTo>
                    <a:lnTo>
                      <a:pt x="13286" y="1588"/>
                    </a:lnTo>
                    <a:lnTo>
                      <a:pt x="13318" y="1690"/>
                    </a:lnTo>
                    <a:lnTo>
                      <a:pt x="13350" y="1798"/>
                    </a:lnTo>
                    <a:lnTo>
                      <a:pt x="13381" y="1906"/>
                    </a:lnTo>
                    <a:lnTo>
                      <a:pt x="13412" y="2018"/>
                    </a:lnTo>
                    <a:lnTo>
                      <a:pt x="13443" y="2132"/>
                    </a:lnTo>
                    <a:lnTo>
                      <a:pt x="13474" y="2250"/>
                    </a:lnTo>
                    <a:lnTo>
                      <a:pt x="13505" y="2369"/>
                    </a:lnTo>
                    <a:lnTo>
                      <a:pt x="13537" y="2493"/>
                    </a:lnTo>
                    <a:lnTo>
                      <a:pt x="13568" y="2618"/>
                    </a:lnTo>
                    <a:lnTo>
                      <a:pt x="13599" y="2746"/>
                    </a:lnTo>
                    <a:lnTo>
                      <a:pt x="13630" y="2877"/>
                    </a:lnTo>
                    <a:lnTo>
                      <a:pt x="13661" y="3010"/>
                    </a:lnTo>
                    <a:lnTo>
                      <a:pt x="13692" y="3146"/>
                    </a:lnTo>
                    <a:lnTo>
                      <a:pt x="13723" y="3283"/>
                    </a:lnTo>
                    <a:lnTo>
                      <a:pt x="13754" y="3424"/>
                    </a:lnTo>
                    <a:lnTo>
                      <a:pt x="13785" y="3566"/>
                    </a:lnTo>
                    <a:lnTo>
                      <a:pt x="13816" y="3711"/>
                    </a:lnTo>
                    <a:lnTo>
                      <a:pt x="13847" y="3859"/>
                    </a:lnTo>
                    <a:lnTo>
                      <a:pt x="13878" y="4008"/>
                    </a:lnTo>
                    <a:lnTo>
                      <a:pt x="13909" y="4158"/>
                    </a:lnTo>
                    <a:lnTo>
                      <a:pt x="13941" y="4311"/>
                    </a:lnTo>
                    <a:lnTo>
                      <a:pt x="13972" y="4467"/>
                    </a:lnTo>
                    <a:lnTo>
                      <a:pt x="14003" y="4624"/>
                    </a:lnTo>
                    <a:lnTo>
                      <a:pt x="14034" y="4783"/>
                    </a:lnTo>
                    <a:lnTo>
                      <a:pt x="14065" y="4943"/>
                    </a:lnTo>
                    <a:lnTo>
                      <a:pt x="14096" y="5105"/>
                    </a:lnTo>
                    <a:lnTo>
                      <a:pt x="14127" y="5270"/>
                    </a:lnTo>
                    <a:lnTo>
                      <a:pt x="14158" y="5435"/>
                    </a:lnTo>
                    <a:lnTo>
                      <a:pt x="14189" y="5602"/>
                    </a:lnTo>
                    <a:lnTo>
                      <a:pt x="14220" y="5770"/>
                    </a:lnTo>
                    <a:lnTo>
                      <a:pt x="14251" y="5940"/>
                    </a:lnTo>
                    <a:lnTo>
                      <a:pt x="14282" y="6111"/>
                    </a:lnTo>
                    <a:lnTo>
                      <a:pt x="14313" y="6283"/>
                    </a:lnTo>
                    <a:lnTo>
                      <a:pt x="14344" y="6457"/>
                    </a:lnTo>
                    <a:lnTo>
                      <a:pt x="14375" y="6631"/>
                    </a:lnTo>
                    <a:lnTo>
                      <a:pt x="14406" y="6807"/>
                    </a:lnTo>
                    <a:lnTo>
                      <a:pt x="14437" y="6983"/>
                    </a:lnTo>
                    <a:lnTo>
                      <a:pt x="14468" y="7160"/>
                    </a:lnTo>
                    <a:lnTo>
                      <a:pt x="14499" y="7338"/>
                    </a:lnTo>
                    <a:lnTo>
                      <a:pt x="14530" y="7517"/>
                    </a:lnTo>
                    <a:lnTo>
                      <a:pt x="14561" y="7696"/>
                    </a:lnTo>
                    <a:lnTo>
                      <a:pt x="14592" y="7876"/>
                    </a:lnTo>
                    <a:lnTo>
                      <a:pt x="14623" y="8057"/>
                    </a:lnTo>
                    <a:lnTo>
                      <a:pt x="14654" y="8238"/>
                    </a:lnTo>
                    <a:lnTo>
                      <a:pt x="14685" y="8419"/>
                    </a:lnTo>
                    <a:lnTo>
                      <a:pt x="14717" y="8601"/>
                    </a:lnTo>
                    <a:lnTo>
                      <a:pt x="14748" y="8783"/>
                    </a:lnTo>
                    <a:lnTo>
                      <a:pt x="14779" y="8965"/>
                    </a:lnTo>
                    <a:lnTo>
                      <a:pt x="14810" y="9147"/>
                    </a:lnTo>
                    <a:lnTo>
                      <a:pt x="14841" y="9330"/>
                    </a:lnTo>
                    <a:lnTo>
                      <a:pt x="14872" y="9512"/>
                    </a:lnTo>
                    <a:lnTo>
                      <a:pt x="14903" y="9694"/>
                    </a:lnTo>
                    <a:lnTo>
                      <a:pt x="14934" y="9876"/>
                    </a:lnTo>
                    <a:lnTo>
                      <a:pt x="14965" y="10057"/>
                    </a:lnTo>
                    <a:lnTo>
                      <a:pt x="14996" y="10238"/>
                    </a:lnTo>
                    <a:lnTo>
                      <a:pt x="15027" y="10419"/>
                    </a:lnTo>
                    <a:lnTo>
                      <a:pt x="15058" y="10600"/>
                    </a:lnTo>
                    <a:lnTo>
                      <a:pt x="15089" y="10779"/>
                    </a:lnTo>
                    <a:lnTo>
                      <a:pt x="15120" y="10958"/>
                    </a:lnTo>
                    <a:lnTo>
                      <a:pt x="15151" y="11137"/>
                    </a:lnTo>
                    <a:lnTo>
                      <a:pt x="15182" y="11314"/>
                    </a:lnTo>
                    <a:lnTo>
                      <a:pt x="15213" y="11491"/>
                    </a:lnTo>
                    <a:lnTo>
                      <a:pt x="15244" y="11667"/>
                    </a:lnTo>
                    <a:lnTo>
                      <a:pt x="15275" y="11842"/>
                    </a:lnTo>
                    <a:lnTo>
                      <a:pt x="15306" y="12016"/>
                    </a:lnTo>
                    <a:lnTo>
                      <a:pt x="15337" y="12187"/>
                    </a:lnTo>
                    <a:lnTo>
                      <a:pt x="15368" y="12359"/>
                    </a:lnTo>
                    <a:lnTo>
                      <a:pt x="15399" y="12529"/>
                    </a:lnTo>
                    <a:lnTo>
                      <a:pt x="15430" y="12698"/>
                    </a:lnTo>
                    <a:lnTo>
                      <a:pt x="15461" y="12865"/>
                    </a:lnTo>
                    <a:lnTo>
                      <a:pt x="15492" y="13031"/>
                    </a:lnTo>
                    <a:lnTo>
                      <a:pt x="15523" y="13196"/>
                    </a:lnTo>
                    <a:lnTo>
                      <a:pt x="15554" y="13359"/>
                    </a:lnTo>
                    <a:lnTo>
                      <a:pt x="15585" y="13519"/>
                    </a:lnTo>
                    <a:lnTo>
                      <a:pt x="15616" y="13678"/>
                    </a:lnTo>
                    <a:lnTo>
                      <a:pt x="15647" y="13836"/>
                    </a:lnTo>
                    <a:lnTo>
                      <a:pt x="15678" y="13992"/>
                    </a:lnTo>
                    <a:lnTo>
                      <a:pt x="15709" y="14146"/>
                    </a:lnTo>
                    <a:lnTo>
                      <a:pt x="15740" y="14296"/>
                    </a:lnTo>
                    <a:lnTo>
                      <a:pt x="15770" y="14446"/>
                    </a:lnTo>
                    <a:lnTo>
                      <a:pt x="15801" y="14594"/>
                    </a:lnTo>
                    <a:lnTo>
                      <a:pt x="15832" y="14740"/>
                    </a:lnTo>
                    <a:lnTo>
                      <a:pt x="15863" y="14882"/>
                    </a:lnTo>
                    <a:lnTo>
                      <a:pt x="15894" y="15023"/>
                    </a:lnTo>
                    <a:lnTo>
                      <a:pt x="15925" y="15162"/>
                    </a:lnTo>
                    <a:lnTo>
                      <a:pt x="15956" y="15297"/>
                    </a:lnTo>
                    <a:lnTo>
                      <a:pt x="15987" y="15431"/>
                    </a:lnTo>
                    <a:lnTo>
                      <a:pt x="16018" y="15563"/>
                    </a:lnTo>
                    <a:lnTo>
                      <a:pt x="16049" y="15690"/>
                    </a:lnTo>
                    <a:lnTo>
                      <a:pt x="16080" y="15817"/>
                    </a:lnTo>
                    <a:lnTo>
                      <a:pt x="16111" y="15938"/>
                    </a:lnTo>
                    <a:lnTo>
                      <a:pt x="16142" y="16060"/>
                    </a:lnTo>
                    <a:lnTo>
                      <a:pt x="16173" y="16177"/>
                    </a:lnTo>
                    <a:lnTo>
                      <a:pt x="16204" y="16293"/>
                    </a:lnTo>
                    <a:lnTo>
                      <a:pt x="16235" y="16404"/>
                    </a:lnTo>
                    <a:lnTo>
                      <a:pt x="16266" y="16513"/>
                    </a:lnTo>
                    <a:lnTo>
                      <a:pt x="16297" y="16620"/>
                    </a:lnTo>
                    <a:lnTo>
                      <a:pt x="16327" y="16722"/>
                    </a:lnTo>
                    <a:lnTo>
                      <a:pt x="16358" y="16822"/>
                    </a:lnTo>
                    <a:lnTo>
                      <a:pt x="16389" y="16920"/>
                    </a:lnTo>
                    <a:lnTo>
                      <a:pt x="16420" y="17012"/>
                    </a:lnTo>
                    <a:lnTo>
                      <a:pt x="16450" y="17104"/>
                    </a:lnTo>
                    <a:lnTo>
                      <a:pt x="16481" y="17191"/>
                    </a:lnTo>
                    <a:lnTo>
                      <a:pt x="16512" y="17275"/>
                    </a:lnTo>
                    <a:lnTo>
                      <a:pt x="16542" y="17356"/>
                    </a:lnTo>
                    <a:lnTo>
                      <a:pt x="16573" y="17432"/>
                    </a:lnTo>
                    <a:lnTo>
                      <a:pt x="16603" y="17507"/>
                    </a:lnTo>
                    <a:lnTo>
                      <a:pt x="16633" y="17576"/>
                    </a:lnTo>
                    <a:lnTo>
                      <a:pt x="16664" y="17644"/>
                    </a:lnTo>
                    <a:lnTo>
                      <a:pt x="16694" y="17707"/>
                    </a:lnTo>
                    <a:lnTo>
                      <a:pt x="16724" y="17768"/>
                    </a:lnTo>
                    <a:lnTo>
                      <a:pt x="16754" y="17823"/>
                    </a:lnTo>
                    <a:lnTo>
                      <a:pt x="16784" y="17876"/>
                    </a:lnTo>
                    <a:lnTo>
                      <a:pt x="16814" y="17925"/>
                    </a:lnTo>
                    <a:lnTo>
                      <a:pt x="16843" y="17970"/>
                    </a:lnTo>
                    <a:lnTo>
                      <a:pt x="16872" y="18011"/>
                    </a:lnTo>
                    <a:lnTo>
                      <a:pt x="16901" y="18050"/>
                    </a:lnTo>
                    <a:lnTo>
                      <a:pt x="16929" y="18083"/>
                    </a:lnTo>
                    <a:lnTo>
                      <a:pt x="16957" y="18114"/>
                    </a:lnTo>
                    <a:lnTo>
                      <a:pt x="16984" y="18139"/>
                    </a:lnTo>
                    <a:lnTo>
                      <a:pt x="17010" y="18161"/>
                    </a:lnTo>
                    <a:lnTo>
                      <a:pt x="17037" y="18180"/>
                    </a:lnTo>
                    <a:lnTo>
                      <a:pt x="17061" y="18195"/>
                    </a:lnTo>
                    <a:lnTo>
                      <a:pt x="17085" y="18207"/>
                    </a:lnTo>
                    <a:lnTo>
                      <a:pt x="17107" y="18215"/>
                    </a:lnTo>
                    <a:lnTo>
                      <a:pt x="17127" y="18220"/>
                    </a:lnTo>
                    <a:lnTo>
                      <a:pt x="17150" y="18223"/>
                    </a:lnTo>
                    <a:lnTo>
                      <a:pt x="17169" y="18223"/>
                    </a:lnTo>
                    <a:lnTo>
                      <a:pt x="17187" y="18220"/>
                    </a:lnTo>
                    <a:lnTo>
                      <a:pt x="17209" y="18215"/>
                    </a:lnTo>
                    <a:lnTo>
                      <a:pt x="17229" y="18208"/>
                    </a:lnTo>
                    <a:lnTo>
                      <a:pt x="17252" y="18198"/>
                    </a:lnTo>
                    <a:lnTo>
                      <a:pt x="17272" y="18185"/>
                    </a:lnTo>
                    <a:lnTo>
                      <a:pt x="17299" y="18168"/>
                    </a:lnTo>
                    <a:lnTo>
                      <a:pt x="17322" y="18149"/>
                    </a:lnTo>
                    <a:lnTo>
                      <a:pt x="17351" y="18123"/>
                    </a:lnTo>
                    <a:lnTo>
                      <a:pt x="17378" y="18097"/>
                    </a:lnTo>
                    <a:lnTo>
                      <a:pt x="17404" y="18066"/>
                    </a:lnTo>
                    <a:lnTo>
                      <a:pt x="17433" y="18030"/>
                    </a:lnTo>
                    <a:lnTo>
                      <a:pt x="17461" y="17991"/>
                    </a:lnTo>
                    <a:lnTo>
                      <a:pt x="17490" y="17948"/>
                    </a:lnTo>
                    <a:lnTo>
                      <a:pt x="17519" y="17901"/>
                    </a:lnTo>
                    <a:lnTo>
                      <a:pt x="17549" y="17851"/>
                    </a:lnTo>
                    <a:lnTo>
                      <a:pt x="17578" y="17797"/>
                    </a:lnTo>
                    <a:lnTo>
                      <a:pt x="17608" y="17739"/>
                    </a:lnTo>
                    <a:lnTo>
                      <a:pt x="17638" y="17678"/>
                    </a:lnTo>
                    <a:lnTo>
                      <a:pt x="17668" y="17613"/>
                    </a:lnTo>
                    <a:lnTo>
                      <a:pt x="17699" y="17545"/>
                    </a:lnTo>
                    <a:lnTo>
                      <a:pt x="17729" y="17473"/>
                    </a:lnTo>
                    <a:lnTo>
                      <a:pt x="17759" y="17398"/>
                    </a:lnTo>
                    <a:lnTo>
                      <a:pt x="17790" y="17319"/>
                    </a:lnTo>
                    <a:lnTo>
                      <a:pt x="17821" y="17237"/>
                    </a:lnTo>
                    <a:lnTo>
                      <a:pt x="17851" y="17151"/>
                    </a:lnTo>
                    <a:lnTo>
                      <a:pt x="17882" y="17063"/>
                    </a:lnTo>
                    <a:lnTo>
                      <a:pt x="17912" y="16971"/>
                    </a:lnTo>
                    <a:lnTo>
                      <a:pt x="17943" y="16876"/>
                    </a:lnTo>
                    <a:lnTo>
                      <a:pt x="17974" y="16778"/>
                    </a:lnTo>
                    <a:lnTo>
                      <a:pt x="18005" y="16677"/>
                    </a:lnTo>
                    <a:lnTo>
                      <a:pt x="18035" y="16572"/>
                    </a:lnTo>
                    <a:lnTo>
                      <a:pt x="18066" y="16465"/>
                    </a:lnTo>
                    <a:lnTo>
                      <a:pt x="18097" y="16355"/>
                    </a:lnTo>
                    <a:lnTo>
                      <a:pt x="18128" y="16241"/>
                    </a:lnTo>
                    <a:lnTo>
                      <a:pt x="18159" y="16125"/>
                    </a:lnTo>
                    <a:lnTo>
                      <a:pt x="18190" y="16006"/>
                    </a:lnTo>
                    <a:lnTo>
                      <a:pt x="18220" y="15885"/>
                    </a:lnTo>
                    <a:lnTo>
                      <a:pt x="18251" y="15760"/>
                    </a:lnTo>
                    <a:lnTo>
                      <a:pt x="18282" y="15634"/>
                    </a:lnTo>
                    <a:lnTo>
                      <a:pt x="18313" y="15504"/>
                    </a:lnTo>
                    <a:lnTo>
                      <a:pt x="18344" y="15372"/>
                    </a:lnTo>
                    <a:lnTo>
                      <a:pt x="18375" y="15237"/>
                    </a:lnTo>
                    <a:lnTo>
                      <a:pt x="18406" y="15100"/>
                    </a:lnTo>
                    <a:lnTo>
                      <a:pt x="18437" y="14961"/>
                    </a:lnTo>
                    <a:lnTo>
                      <a:pt x="18468" y="14819"/>
                    </a:lnTo>
                    <a:lnTo>
                      <a:pt x="18499" y="14675"/>
                    </a:lnTo>
                    <a:lnTo>
                      <a:pt x="18530" y="14529"/>
                    </a:lnTo>
                    <a:lnTo>
                      <a:pt x="18560" y="14380"/>
                    </a:lnTo>
                    <a:lnTo>
                      <a:pt x="18591" y="14230"/>
                    </a:lnTo>
                    <a:lnTo>
                      <a:pt x="18622" y="14077"/>
                    </a:lnTo>
                    <a:lnTo>
                      <a:pt x="18653" y="13923"/>
                    </a:lnTo>
                    <a:lnTo>
                      <a:pt x="18684" y="13766"/>
                    </a:lnTo>
                    <a:lnTo>
                      <a:pt x="18716" y="13607"/>
                    </a:lnTo>
                    <a:lnTo>
                      <a:pt x="18747" y="13448"/>
                    </a:lnTo>
                    <a:lnTo>
                      <a:pt x="18778" y="13286"/>
                    </a:lnTo>
                    <a:lnTo>
                      <a:pt x="18809" y="13123"/>
                    </a:lnTo>
                    <a:lnTo>
                      <a:pt x="18840" y="12958"/>
                    </a:lnTo>
                    <a:lnTo>
                      <a:pt x="18871" y="12791"/>
                    </a:lnTo>
                    <a:lnTo>
                      <a:pt x="18902" y="12623"/>
                    </a:lnTo>
                    <a:lnTo>
                      <a:pt x="18933" y="12454"/>
                    </a:lnTo>
                    <a:lnTo>
                      <a:pt x="18964" y="12283"/>
                    </a:lnTo>
                    <a:lnTo>
                      <a:pt x="18995" y="12111"/>
                    </a:lnTo>
                    <a:lnTo>
                      <a:pt x="19026" y="11939"/>
                    </a:lnTo>
                    <a:lnTo>
                      <a:pt x="19057" y="11765"/>
                    </a:lnTo>
                    <a:lnTo>
                      <a:pt x="19088" y="11589"/>
                    </a:lnTo>
                    <a:lnTo>
                      <a:pt x="19119" y="11413"/>
                    </a:lnTo>
                    <a:lnTo>
                      <a:pt x="19150" y="11236"/>
                    </a:lnTo>
                    <a:lnTo>
                      <a:pt x="19181" y="11058"/>
                    </a:lnTo>
                    <a:lnTo>
                      <a:pt x="19212" y="10879"/>
                    </a:lnTo>
                    <a:lnTo>
                      <a:pt x="19243" y="10700"/>
                    </a:lnTo>
                    <a:lnTo>
                      <a:pt x="19274" y="10520"/>
                    </a:lnTo>
                    <a:lnTo>
                      <a:pt x="19305" y="10339"/>
                    </a:lnTo>
                    <a:lnTo>
                      <a:pt x="19336" y="10158"/>
                    </a:lnTo>
                    <a:lnTo>
                      <a:pt x="19367" y="9977"/>
                    </a:lnTo>
                    <a:lnTo>
                      <a:pt x="19398" y="9795"/>
                    </a:lnTo>
                    <a:lnTo>
                      <a:pt x="19429" y="9613"/>
                    </a:lnTo>
                    <a:lnTo>
                      <a:pt x="19460" y="9431"/>
                    </a:lnTo>
                    <a:lnTo>
                      <a:pt x="19491" y="9249"/>
                    </a:lnTo>
                    <a:lnTo>
                      <a:pt x="19522" y="9067"/>
                    </a:lnTo>
                    <a:lnTo>
                      <a:pt x="19553" y="8885"/>
                    </a:lnTo>
                    <a:lnTo>
                      <a:pt x="19584" y="8703"/>
                    </a:lnTo>
                    <a:lnTo>
                      <a:pt x="19615" y="8521"/>
                    </a:lnTo>
                    <a:lnTo>
                      <a:pt x="19646" y="8339"/>
                    </a:lnTo>
                    <a:lnTo>
                      <a:pt x="19677" y="8158"/>
                    </a:lnTo>
                    <a:lnTo>
                      <a:pt x="19708" y="7977"/>
                    </a:lnTo>
                    <a:lnTo>
                      <a:pt x="19739" y="7797"/>
                    </a:lnTo>
                    <a:lnTo>
                      <a:pt x="19770" y="7617"/>
                    </a:lnTo>
                    <a:lnTo>
                      <a:pt x="19801" y="7438"/>
                    </a:lnTo>
                    <a:lnTo>
                      <a:pt x="19832" y="7259"/>
                    </a:lnTo>
                    <a:lnTo>
                      <a:pt x="19863" y="7082"/>
                    </a:lnTo>
                    <a:lnTo>
                      <a:pt x="19894" y="6905"/>
                    </a:lnTo>
                    <a:lnTo>
                      <a:pt x="19925" y="6729"/>
                    </a:lnTo>
                    <a:lnTo>
                      <a:pt x="19956" y="6554"/>
                    </a:lnTo>
                    <a:lnTo>
                      <a:pt x="19987" y="6380"/>
                    </a:lnTo>
                    <a:lnTo>
                      <a:pt x="20018" y="6207"/>
                    </a:lnTo>
                    <a:lnTo>
                      <a:pt x="20049" y="6035"/>
                    </a:lnTo>
                    <a:lnTo>
                      <a:pt x="20080" y="5864"/>
                    </a:lnTo>
                    <a:lnTo>
                      <a:pt x="20112" y="5695"/>
                    </a:lnTo>
                    <a:lnTo>
                      <a:pt x="20143" y="5528"/>
                    </a:lnTo>
                    <a:lnTo>
                      <a:pt x="20174" y="5362"/>
                    </a:lnTo>
                    <a:lnTo>
                      <a:pt x="20205" y="5197"/>
                    </a:lnTo>
                    <a:lnTo>
                      <a:pt x="20236" y="5034"/>
                    </a:lnTo>
                    <a:lnTo>
                      <a:pt x="20267" y="4872"/>
                    </a:lnTo>
                    <a:lnTo>
                      <a:pt x="20298" y="4712"/>
                    </a:lnTo>
                    <a:lnTo>
                      <a:pt x="20329" y="4554"/>
                    </a:lnTo>
                    <a:lnTo>
                      <a:pt x="20360" y="4399"/>
                    </a:lnTo>
                    <a:lnTo>
                      <a:pt x="20391" y="4244"/>
                    </a:lnTo>
                    <a:lnTo>
                      <a:pt x="20422" y="4091"/>
                    </a:lnTo>
                    <a:lnTo>
                      <a:pt x="20453" y="3941"/>
                    </a:lnTo>
                    <a:lnTo>
                      <a:pt x="20485" y="3794"/>
                    </a:lnTo>
                    <a:lnTo>
                      <a:pt x="20516" y="3648"/>
                    </a:lnTo>
                    <a:lnTo>
                      <a:pt x="20547" y="3503"/>
                    </a:lnTo>
                    <a:lnTo>
                      <a:pt x="20578" y="3362"/>
                    </a:lnTo>
                    <a:lnTo>
                      <a:pt x="20609" y="3223"/>
                    </a:lnTo>
                    <a:lnTo>
                      <a:pt x="20640" y="3085"/>
                    </a:lnTo>
                    <a:cubicBezTo>
                      <a:pt x="20652" y="3034"/>
                      <a:pt x="20703" y="3001"/>
                      <a:pt x="20755" y="3013"/>
                    </a:cubicBezTo>
                    <a:cubicBezTo>
                      <a:pt x="20806" y="3025"/>
                      <a:pt x="20839" y="3076"/>
                      <a:pt x="20827" y="3128"/>
                    </a:cubicBezTo>
                    <a:lnTo>
                      <a:pt x="20796" y="3264"/>
                    </a:lnTo>
                    <a:lnTo>
                      <a:pt x="20765" y="3403"/>
                    </a:lnTo>
                    <a:lnTo>
                      <a:pt x="20734" y="3544"/>
                    </a:lnTo>
                    <a:lnTo>
                      <a:pt x="20703" y="3687"/>
                    </a:lnTo>
                    <a:lnTo>
                      <a:pt x="20672" y="3833"/>
                    </a:lnTo>
                    <a:lnTo>
                      <a:pt x="20641" y="3980"/>
                    </a:lnTo>
                    <a:lnTo>
                      <a:pt x="20611" y="4130"/>
                    </a:lnTo>
                    <a:lnTo>
                      <a:pt x="20580" y="4281"/>
                    </a:lnTo>
                    <a:lnTo>
                      <a:pt x="20549" y="4436"/>
                    </a:lnTo>
                    <a:lnTo>
                      <a:pt x="20518" y="4591"/>
                    </a:lnTo>
                    <a:lnTo>
                      <a:pt x="20487" y="4749"/>
                    </a:lnTo>
                    <a:lnTo>
                      <a:pt x="20456" y="4909"/>
                    </a:lnTo>
                    <a:lnTo>
                      <a:pt x="20425" y="5069"/>
                    </a:lnTo>
                    <a:lnTo>
                      <a:pt x="20394" y="5232"/>
                    </a:lnTo>
                    <a:lnTo>
                      <a:pt x="20363" y="5397"/>
                    </a:lnTo>
                    <a:lnTo>
                      <a:pt x="20332" y="5563"/>
                    </a:lnTo>
                    <a:lnTo>
                      <a:pt x="20301" y="5730"/>
                    </a:lnTo>
                    <a:lnTo>
                      <a:pt x="20269" y="5899"/>
                    </a:lnTo>
                    <a:lnTo>
                      <a:pt x="20238" y="6070"/>
                    </a:lnTo>
                    <a:lnTo>
                      <a:pt x="20207" y="6240"/>
                    </a:lnTo>
                    <a:lnTo>
                      <a:pt x="20176" y="6413"/>
                    </a:lnTo>
                    <a:lnTo>
                      <a:pt x="20145" y="6587"/>
                    </a:lnTo>
                    <a:lnTo>
                      <a:pt x="20114" y="6762"/>
                    </a:lnTo>
                    <a:lnTo>
                      <a:pt x="20083" y="6938"/>
                    </a:lnTo>
                    <a:lnTo>
                      <a:pt x="20052" y="7115"/>
                    </a:lnTo>
                    <a:lnTo>
                      <a:pt x="20021" y="7292"/>
                    </a:lnTo>
                    <a:lnTo>
                      <a:pt x="19990" y="7471"/>
                    </a:lnTo>
                    <a:lnTo>
                      <a:pt x="19959" y="7650"/>
                    </a:lnTo>
                    <a:lnTo>
                      <a:pt x="19928" y="7830"/>
                    </a:lnTo>
                    <a:lnTo>
                      <a:pt x="19897" y="8010"/>
                    </a:lnTo>
                    <a:lnTo>
                      <a:pt x="19866" y="8191"/>
                    </a:lnTo>
                    <a:lnTo>
                      <a:pt x="19835" y="8372"/>
                    </a:lnTo>
                    <a:lnTo>
                      <a:pt x="19804" y="8554"/>
                    </a:lnTo>
                    <a:lnTo>
                      <a:pt x="19773" y="8736"/>
                    </a:lnTo>
                    <a:lnTo>
                      <a:pt x="19742" y="8918"/>
                    </a:lnTo>
                    <a:lnTo>
                      <a:pt x="19711" y="9100"/>
                    </a:lnTo>
                    <a:lnTo>
                      <a:pt x="19680" y="9282"/>
                    </a:lnTo>
                    <a:lnTo>
                      <a:pt x="19649" y="9464"/>
                    </a:lnTo>
                    <a:lnTo>
                      <a:pt x="19618" y="9646"/>
                    </a:lnTo>
                    <a:lnTo>
                      <a:pt x="19587" y="9828"/>
                    </a:lnTo>
                    <a:lnTo>
                      <a:pt x="19556" y="10010"/>
                    </a:lnTo>
                    <a:lnTo>
                      <a:pt x="19525" y="10191"/>
                    </a:lnTo>
                    <a:lnTo>
                      <a:pt x="19494" y="10372"/>
                    </a:lnTo>
                    <a:lnTo>
                      <a:pt x="19463" y="10553"/>
                    </a:lnTo>
                    <a:lnTo>
                      <a:pt x="19432" y="10733"/>
                    </a:lnTo>
                    <a:lnTo>
                      <a:pt x="19401" y="10912"/>
                    </a:lnTo>
                    <a:lnTo>
                      <a:pt x="19370" y="11091"/>
                    </a:lnTo>
                    <a:lnTo>
                      <a:pt x="19339" y="11269"/>
                    </a:lnTo>
                    <a:lnTo>
                      <a:pt x="19308" y="11446"/>
                    </a:lnTo>
                    <a:lnTo>
                      <a:pt x="19277" y="11622"/>
                    </a:lnTo>
                    <a:lnTo>
                      <a:pt x="19246" y="11798"/>
                    </a:lnTo>
                    <a:lnTo>
                      <a:pt x="19215" y="11972"/>
                    </a:lnTo>
                    <a:lnTo>
                      <a:pt x="19184" y="12145"/>
                    </a:lnTo>
                    <a:lnTo>
                      <a:pt x="19153" y="12318"/>
                    </a:lnTo>
                    <a:lnTo>
                      <a:pt x="19122" y="12489"/>
                    </a:lnTo>
                    <a:lnTo>
                      <a:pt x="19091" y="12658"/>
                    </a:lnTo>
                    <a:lnTo>
                      <a:pt x="19060" y="12826"/>
                    </a:lnTo>
                    <a:lnTo>
                      <a:pt x="19029" y="12993"/>
                    </a:lnTo>
                    <a:lnTo>
                      <a:pt x="18998" y="13158"/>
                    </a:lnTo>
                    <a:lnTo>
                      <a:pt x="18967" y="13323"/>
                    </a:lnTo>
                    <a:lnTo>
                      <a:pt x="18936" y="13485"/>
                    </a:lnTo>
                    <a:lnTo>
                      <a:pt x="18905" y="13646"/>
                    </a:lnTo>
                    <a:lnTo>
                      <a:pt x="18873" y="13803"/>
                    </a:lnTo>
                    <a:lnTo>
                      <a:pt x="18842" y="13960"/>
                    </a:lnTo>
                    <a:lnTo>
                      <a:pt x="18811" y="14116"/>
                    </a:lnTo>
                    <a:lnTo>
                      <a:pt x="18779" y="14269"/>
                    </a:lnTo>
                    <a:lnTo>
                      <a:pt x="18748" y="14419"/>
                    </a:lnTo>
                    <a:lnTo>
                      <a:pt x="18717" y="14568"/>
                    </a:lnTo>
                    <a:lnTo>
                      <a:pt x="18686" y="14716"/>
                    </a:lnTo>
                    <a:lnTo>
                      <a:pt x="18655" y="14860"/>
                    </a:lnTo>
                    <a:lnTo>
                      <a:pt x="18624" y="15002"/>
                    </a:lnTo>
                    <a:lnTo>
                      <a:pt x="18593" y="15143"/>
                    </a:lnTo>
                    <a:lnTo>
                      <a:pt x="18562" y="15280"/>
                    </a:lnTo>
                    <a:lnTo>
                      <a:pt x="18531" y="15415"/>
                    </a:lnTo>
                    <a:lnTo>
                      <a:pt x="18500" y="15549"/>
                    </a:lnTo>
                    <a:lnTo>
                      <a:pt x="18469" y="15679"/>
                    </a:lnTo>
                    <a:lnTo>
                      <a:pt x="18438" y="15807"/>
                    </a:lnTo>
                    <a:lnTo>
                      <a:pt x="18407" y="15932"/>
                    </a:lnTo>
                    <a:lnTo>
                      <a:pt x="18375" y="16055"/>
                    </a:lnTo>
                    <a:lnTo>
                      <a:pt x="18344" y="16174"/>
                    </a:lnTo>
                    <a:lnTo>
                      <a:pt x="18313" y="16292"/>
                    </a:lnTo>
                    <a:lnTo>
                      <a:pt x="18282" y="16406"/>
                    </a:lnTo>
                    <a:lnTo>
                      <a:pt x="18251" y="16518"/>
                    </a:lnTo>
                    <a:lnTo>
                      <a:pt x="18220" y="16627"/>
                    </a:lnTo>
                    <a:lnTo>
                      <a:pt x="18188" y="16732"/>
                    </a:lnTo>
                    <a:lnTo>
                      <a:pt x="18157" y="16835"/>
                    </a:lnTo>
                    <a:lnTo>
                      <a:pt x="18126" y="16935"/>
                    </a:lnTo>
                    <a:lnTo>
                      <a:pt x="18095" y="17032"/>
                    </a:lnTo>
                    <a:lnTo>
                      <a:pt x="18063" y="17126"/>
                    </a:lnTo>
                    <a:lnTo>
                      <a:pt x="18032" y="17216"/>
                    </a:lnTo>
                    <a:lnTo>
                      <a:pt x="18000" y="17304"/>
                    </a:lnTo>
                    <a:lnTo>
                      <a:pt x="17969" y="17388"/>
                    </a:lnTo>
                    <a:lnTo>
                      <a:pt x="17938" y="17469"/>
                    </a:lnTo>
                    <a:lnTo>
                      <a:pt x="17906" y="17548"/>
                    </a:lnTo>
                    <a:lnTo>
                      <a:pt x="17874" y="17622"/>
                    </a:lnTo>
                    <a:lnTo>
                      <a:pt x="17843" y="17694"/>
                    </a:lnTo>
                    <a:lnTo>
                      <a:pt x="17811" y="17763"/>
                    </a:lnTo>
                    <a:lnTo>
                      <a:pt x="17779" y="17828"/>
                    </a:lnTo>
                    <a:lnTo>
                      <a:pt x="17746" y="17890"/>
                    </a:lnTo>
                    <a:lnTo>
                      <a:pt x="17714" y="17948"/>
                    </a:lnTo>
                    <a:lnTo>
                      <a:pt x="17682" y="18004"/>
                    </a:lnTo>
                    <a:lnTo>
                      <a:pt x="17649" y="18055"/>
                    </a:lnTo>
                    <a:lnTo>
                      <a:pt x="17616" y="18104"/>
                    </a:lnTo>
                    <a:lnTo>
                      <a:pt x="17582" y="18151"/>
                    </a:lnTo>
                    <a:lnTo>
                      <a:pt x="17549" y="18191"/>
                    </a:lnTo>
                    <a:lnTo>
                      <a:pt x="17513" y="18232"/>
                    </a:lnTo>
                    <a:lnTo>
                      <a:pt x="17478" y="18268"/>
                    </a:lnTo>
                    <a:lnTo>
                      <a:pt x="17443" y="18298"/>
                    </a:lnTo>
                    <a:lnTo>
                      <a:pt x="17404" y="18329"/>
                    </a:lnTo>
                    <a:lnTo>
                      <a:pt x="17369" y="18351"/>
                    </a:lnTo>
                    <a:lnTo>
                      <a:pt x="17327" y="18375"/>
                    </a:lnTo>
                    <a:lnTo>
                      <a:pt x="17288" y="18391"/>
                    </a:lnTo>
                    <a:lnTo>
                      <a:pt x="17246" y="18404"/>
                    </a:lnTo>
                    <a:lnTo>
                      <a:pt x="17206" y="18411"/>
                    </a:lnTo>
                    <a:lnTo>
                      <a:pt x="17162" y="18414"/>
                    </a:lnTo>
                    <a:lnTo>
                      <a:pt x="17119" y="18412"/>
                    </a:lnTo>
                    <a:lnTo>
                      <a:pt x="17079" y="18405"/>
                    </a:lnTo>
                    <a:lnTo>
                      <a:pt x="17038" y="18394"/>
                    </a:lnTo>
                    <a:lnTo>
                      <a:pt x="16997" y="18378"/>
                    </a:lnTo>
                    <a:lnTo>
                      <a:pt x="16960" y="18358"/>
                    </a:lnTo>
                    <a:lnTo>
                      <a:pt x="16922" y="18335"/>
                    </a:lnTo>
                    <a:lnTo>
                      <a:pt x="16887" y="18308"/>
                    </a:lnTo>
                    <a:lnTo>
                      <a:pt x="16851" y="18277"/>
                    </a:lnTo>
                    <a:lnTo>
                      <a:pt x="16816" y="18243"/>
                    </a:lnTo>
                    <a:lnTo>
                      <a:pt x="16782" y="18206"/>
                    </a:lnTo>
                    <a:lnTo>
                      <a:pt x="16748" y="18165"/>
                    </a:lnTo>
                    <a:lnTo>
                      <a:pt x="16715" y="18122"/>
                    </a:lnTo>
                    <a:lnTo>
                      <a:pt x="16682" y="18075"/>
                    </a:lnTo>
                    <a:lnTo>
                      <a:pt x="16649" y="18024"/>
                    </a:lnTo>
                    <a:lnTo>
                      <a:pt x="16617" y="17971"/>
                    </a:lnTo>
                    <a:lnTo>
                      <a:pt x="16585" y="17914"/>
                    </a:lnTo>
                    <a:lnTo>
                      <a:pt x="16553" y="17853"/>
                    </a:lnTo>
                    <a:lnTo>
                      <a:pt x="16521" y="17790"/>
                    </a:lnTo>
                    <a:lnTo>
                      <a:pt x="16489" y="17723"/>
                    </a:lnTo>
                    <a:lnTo>
                      <a:pt x="16457" y="17653"/>
                    </a:lnTo>
                    <a:lnTo>
                      <a:pt x="16426" y="17580"/>
                    </a:lnTo>
                    <a:lnTo>
                      <a:pt x="16394" y="17503"/>
                    </a:lnTo>
                    <a:lnTo>
                      <a:pt x="16363" y="17423"/>
                    </a:lnTo>
                    <a:lnTo>
                      <a:pt x="16331" y="17340"/>
                    </a:lnTo>
                    <a:lnTo>
                      <a:pt x="16300" y="17254"/>
                    </a:lnTo>
                    <a:lnTo>
                      <a:pt x="16268" y="17165"/>
                    </a:lnTo>
                    <a:lnTo>
                      <a:pt x="16237" y="17073"/>
                    </a:lnTo>
                    <a:lnTo>
                      <a:pt x="16206" y="16977"/>
                    </a:lnTo>
                    <a:lnTo>
                      <a:pt x="16175" y="16879"/>
                    </a:lnTo>
                    <a:lnTo>
                      <a:pt x="16144" y="16777"/>
                    </a:lnTo>
                    <a:lnTo>
                      <a:pt x="16112" y="16673"/>
                    </a:lnTo>
                    <a:lnTo>
                      <a:pt x="16081" y="16566"/>
                    </a:lnTo>
                    <a:lnTo>
                      <a:pt x="16050" y="16455"/>
                    </a:lnTo>
                    <a:lnTo>
                      <a:pt x="16019" y="16342"/>
                    </a:lnTo>
                    <a:lnTo>
                      <a:pt x="15988" y="16226"/>
                    </a:lnTo>
                    <a:lnTo>
                      <a:pt x="15956" y="16107"/>
                    </a:lnTo>
                    <a:lnTo>
                      <a:pt x="15926" y="15987"/>
                    </a:lnTo>
                    <a:lnTo>
                      <a:pt x="15893" y="15862"/>
                    </a:lnTo>
                    <a:lnTo>
                      <a:pt x="15862" y="15735"/>
                    </a:lnTo>
                    <a:lnTo>
                      <a:pt x="15831" y="15606"/>
                    </a:lnTo>
                    <a:lnTo>
                      <a:pt x="15800" y="15474"/>
                    </a:lnTo>
                    <a:lnTo>
                      <a:pt x="15769" y="15340"/>
                    </a:lnTo>
                    <a:lnTo>
                      <a:pt x="15738" y="15203"/>
                    </a:lnTo>
                    <a:lnTo>
                      <a:pt x="15707" y="15064"/>
                    </a:lnTo>
                    <a:lnTo>
                      <a:pt x="15676" y="14923"/>
                    </a:lnTo>
                    <a:lnTo>
                      <a:pt x="15645" y="14779"/>
                    </a:lnTo>
                    <a:lnTo>
                      <a:pt x="15614" y="14633"/>
                    </a:lnTo>
                    <a:lnTo>
                      <a:pt x="15582" y="14485"/>
                    </a:lnTo>
                    <a:lnTo>
                      <a:pt x="15551" y="14335"/>
                    </a:lnTo>
                    <a:lnTo>
                      <a:pt x="15520" y="14183"/>
                    </a:lnTo>
                    <a:lnTo>
                      <a:pt x="15489" y="14029"/>
                    </a:lnTo>
                    <a:lnTo>
                      <a:pt x="15458" y="13873"/>
                    </a:lnTo>
                    <a:lnTo>
                      <a:pt x="15427" y="13715"/>
                    </a:lnTo>
                    <a:lnTo>
                      <a:pt x="15396" y="13556"/>
                    </a:lnTo>
                    <a:lnTo>
                      <a:pt x="15365" y="13394"/>
                    </a:lnTo>
                    <a:lnTo>
                      <a:pt x="15334" y="13231"/>
                    </a:lnTo>
                    <a:lnTo>
                      <a:pt x="15303" y="13066"/>
                    </a:lnTo>
                    <a:lnTo>
                      <a:pt x="15272" y="12900"/>
                    </a:lnTo>
                    <a:lnTo>
                      <a:pt x="15241" y="12733"/>
                    </a:lnTo>
                    <a:lnTo>
                      <a:pt x="15210" y="12564"/>
                    </a:lnTo>
                    <a:lnTo>
                      <a:pt x="15179" y="12393"/>
                    </a:lnTo>
                    <a:lnTo>
                      <a:pt x="15148" y="12221"/>
                    </a:lnTo>
                    <a:lnTo>
                      <a:pt x="15117" y="12049"/>
                    </a:lnTo>
                    <a:lnTo>
                      <a:pt x="15086" y="11875"/>
                    </a:lnTo>
                    <a:lnTo>
                      <a:pt x="15055" y="11700"/>
                    </a:lnTo>
                    <a:lnTo>
                      <a:pt x="15024" y="11524"/>
                    </a:lnTo>
                    <a:lnTo>
                      <a:pt x="14993" y="11347"/>
                    </a:lnTo>
                    <a:lnTo>
                      <a:pt x="14962" y="11170"/>
                    </a:lnTo>
                    <a:lnTo>
                      <a:pt x="14931" y="10991"/>
                    </a:lnTo>
                    <a:lnTo>
                      <a:pt x="14900" y="10812"/>
                    </a:lnTo>
                    <a:lnTo>
                      <a:pt x="14869" y="10633"/>
                    </a:lnTo>
                    <a:lnTo>
                      <a:pt x="14838" y="10452"/>
                    </a:lnTo>
                    <a:lnTo>
                      <a:pt x="14807" y="10271"/>
                    </a:lnTo>
                    <a:lnTo>
                      <a:pt x="14776" y="10090"/>
                    </a:lnTo>
                    <a:lnTo>
                      <a:pt x="14745" y="9909"/>
                    </a:lnTo>
                    <a:lnTo>
                      <a:pt x="14714" y="9727"/>
                    </a:lnTo>
                    <a:lnTo>
                      <a:pt x="14683" y="9545"/>
                    </a:lnTo>
                    <a:lnTo>
                      <a:pt x="14652" y="9363"/>
                    </a:lnTo>
                    <a:lnTo>
                      <a:pt x="14621" y="9180"/>
                    </a:lnTo>
                    <a:lnTo>
                      <a:pt x="14590" y="8998"/>
                    </a:lnTo>
                    <a:lnTo>
                      <a:pt x="14559" y="8816"/>
                    </a:lnTo>
                    <a:lnTo>
                      <a:pt x="14528" y="8634"/>
                    </a:lnTo>
                    <a:lnTo>
                      <a:pt x="14496" y="8452"/>
                    </a:lnTo>
                    <a:lnTo>
                      <a:pt x="14465" y="8271"/>
                    </a:lnTo>
                    <a:lnTo>
                      <a:pt x="14434" y="8090"/>
                    </a:lnTo>
                    <a:lnTo>
                      <a:pt x="14403" y="7909"/>
                    </a:lnTo>
                    <a:lnTo>
                      <a:pt x="14372" y="7729"/>
                    </a:lnTo>
                    <a:lnTo>
                      <a:pt x="14341" y="7550"/>
                    </a:lnTo>
                    <a:lnTo>
                      <a:pt x="14310" y="7371"/>
                    </a:lnTo>
                    <a:lnTo>
                      <a:pt x="14279" y="7193"/>
                    </a:lnTo>
                    <a:lnTo>
                      <a:pt x="14248" y="7016"/>
                    </a:lnTo>
                    <a:lnTo>
                      <a:pt x="14217" y="6840"/>
                    </a:lnTo>
                    <a:lnTo>
                      <a:pt x="14186" y="6664"/>
                    </a:lnTo>
                    <a:lnTo>
                      <a:pt x="14155" y="6490"/>
                    </a:lnTo>
                    <a:lnTo>
                      <a:pt x="14124" y="6317"/>
                    </a:lnTo>
                    <a:lnTo>
                      <a:pt x="14093" y="6146"/>
                    </a:lnTo>
                    <a:lnTo>
                      <a:pt x="14062" y="5975"/>
                    </a:lnTo>
                    <a:lnTo>
                      <a:pt x="14031" y="5805"/>
                    </a:lnTo>
                    <a:lnTo>
                      <a:pt x="14000" y="5637"/>
                    </a:lnTo>
                    <a:lnTo>
                      <a:pt x="13969" y="5470"/>
                    </a:lnTo>
                    <a:lnTo>
                      <a:pt x="13938" y="5305"/>
                    </a:lnTo>
                    <a:lnTo>
                      <a:pt x="13907" y="5142"/>
                    </a:lnTo>
                    <a:lnTo>
                      <a:pt x="13876" y="4980"/>
                    </a:lnTo>
                    <a:lnTo>
                      <a:pt x="13845" y="4820"/>
                    </a:lnTo>
                    <a:lnTo>
                      <a:pt x="13814" y="4661"/>
                    </a:lnTo>
                    <a:lnTo>
                      <a:pt x="13783" y="4504"/>
                    </a:lnTo>
                    <a:lnTo>
                      <a:pt x="13752" y="4350"/>
                    </a:lnTo>
                    <a:lnTo>
                      <a:pt x="13721" y="4197"/>
                    </a:lnTo>
                    <a:lnTo>
                      <a:pt x="13690" y="4047"/>
                    </a:lnTo>
                    <a:lnTo>
                      <a:pt x="13660" y="3898"/>
                    </a:lnTo>
                    <a:lnTo>
                      <a:pt x="13629" y="3752"/>
                    </a:lnTo>
                    <a:lnTo>
                      <a:pt x="13598" y="3607"/>
                    </a:lnTo>
                    <a:lnTo>
                      <a:pt x="13567" y="3465"/>
                    </a:lnTo>
                    <a:lnTo>
                      <a:pt x="13536" y="3326"/>
                    </a:lnTo>
                    <a:lnTo>
                      <a:pt x="13505" y="3189"/>
                    </a:lnTo>
                    <a:lnTo>
                      <a:pt x="13474" y="3053"/>
                    </a:lnTo>
                    <a:lnTo>
                      <a:pt x="13443" y="2922"/>
                    </a:lnTo>
                    <a:lnTo>
                      <a:pt x="13412" y="2791"/>
                    </a:lnTo>
                    <a:lnTo>
                      <a:pt x="13381" y="2665"/>
                    </a:lnTo>
                    <a:lnTo>
                      <a:pt x="13350" y="2540"/>
                    </a:lnTo>
                    <a:lnTo>
                      <a:pt x="13320" y="2418"/>
                    </a:lnTo>
                    <a:lnTo>
                      <a:pt x="13289" y="2299"/>
                    </a:lnTo>
                    <a:lnTo>
                      <a:pt x="13258" y="2183"/>
                    </a:lnTo>
                    <a:lnTo>
                      <a:pt x="13227" y="2069"/>
                    </a:lnTo>
                    <a:lnTo>
                      <a:pt x="13196" y="1959"/>
                    </a:lnTo>
                    <a:lnTo>
                      <a:pt x="13165" y="1851"/>
                    </a:lnTo>
                    <a:lnTo>
                      <a:pt x="13135" y="1747"/>
                    </a:lnTo>
                    <a:lnTo>
                      <a:pt x="13103" y="1645"/>
                    </a:lnTo>
                    <a:lnTo>
                      <a:pt x="13072" y="1547"/>
                    </a:lnTo>
                    <a:lnTo>
                      <a:pt x="13041" y="1452"/>
                    </a:lnTo>
                    <a:lnTo>
                      <a:pt x="13011" y="1360"/>
                    </a:lnTo>
                    <a:lnTo>
                      <a:pt x="12980" y="1271"/>
                    </a:lnTo>
                    <a:lnTo>
                      <a:pt x="12949" y="1185"/>
                    </a:lnTo>
                    <a:lnTo>
                      <a:pt x="12919" y="1102"/>
                    </a:lnTo>
                    <a:lnTo>
                      <a:pt x="12888" y="1023"/>
                    </a:lnTo>
                    <a:lnTo>
                      <a:pt x="12858" y="948"/>
                    </a:lnTo>
                    <a:lnTo>
                      <a:pt x="12827" y="876"/>
                    </a:lnTo>
                    <a:lnTo>
                      <a:pt x="12797" y="807"/>
                    </a:lnTo>
                    <a:lnTo>
                      <a:pt x="12767" y="742"/>
                    </a:lnTo>
                    <a:lnTo>
                      <a:pt x="12737" y="681"/>
                    </a:lnTo>
                    <a:lnTo>
                      <a:pt x="12707" y="622"/>
                    </a:lnTo>
                    <a:lnTo>
                      <a:pt x="12678" y="568"/>
                    </a:lnTo>
                    <a:lnTo>
                      <a:pt x="12648" y="517"/>
                    </a:lnTo>
                    <a:lnTo>
                      <a:pt x="12619" y="470"/>
                    </a:lnTo>
                    <a:lnTo>
                      <a:pt x="12590" y="427"/>
                    </a:lnTo>
                    <a:lnTo>
                      <a:pt x="12561" y="388"/>
                    </a:lnTo>
                    <a:lnTo>
                      <a:pt x="12533" y="352"/>
                    </a:lnTo>
                    <a:lnTo>
                      <a:pt x="12506" y="320"/>
                    </a:lnTo>
                    <a:lnTo>
                      <a:pt x="12479" y="293"/>
                    </a:lnTo>
                    <a:lnTo>
                      <a:pt x="12452" y="268"/>
                    </a:lnTo>
                    <a:lnTo>
                      <a:pt x="12428" y="248"/>
                    </a:lnTo>
                    <a:lnTo>
                      <a:pt x="12404" y="232"/>
                    </a:lnTo>
                    <a:lnTo>
                      <a:pt x="12380" y="218"/>
                    </a:lnTo>
                    <a:lnTo>
                      <a:pt x="12356" y="207"/>
                    </a:lnTo>
                    <a:lnTo>
                      <a:pt x="12325" y="196"/>
                    </a:lnTo>
                    <a:lnTo>
                      <a:pt x="12339" y="200"/>
                    </a:lnTo>
                    <a:lnTo>
                      <a:pt x="12317" y="195"/>
                    </a:lnTo>
                    <a:lnTo>
                      <a:pt x="12299" y="192"/>
                    </a:lnTo>
                    <a:lnTo>
                      <a:pt x="12277" y="193"/>
                    </a:lnTo>
                    <a:lnTo>
                      <a:pt x="12257" y="194"/>
                    </a:lnTo>
                    <a:lnTo>
                      <a:pt x="12237" y="199"/>
                    </a:lnTo>
                    <a:lnTo>
                      <a:pt x="12213" y="208"/>
                    </a:lnTo>
                    <a:lnTo>
                      <a:pt x="12191" y="218"/>
                    </a:lnTo>
                    <a:lnTo>
                      <a:pt x="12165" y="234"/>
                    </a:lnTo>
                    <a:lnTo>
                      <a:pt x="12142" y="250"/>
                    </a:lnTo>
                    <a:lnTo>
                      <a:pt x="12113" y="275"/>
                    </a:lnTo>
                    <a:lnTo>
                      <a:pt x="12087" y="298"/>
                    </a:lnTo>
                    <a:lnTo>
                      <a:pt x="12059" y="329"/>
                    </a:lnTo>
                    <a:lnTo>
                      <a:pt x="12030" y="363"/>
                    </a:lnTo>
                    <a:lnTo>
                      <a:pt x="12002" y="400"/>
                    </a:lnTo>
                    <a:lnTo>
                      <a:pt x="11973" y="441"/>
                    </a:lnTo>
                    <a:lnTo>
                      <a:pt x="11944" y="486"/>
                    </a:lnTo>
                    <a:lnTo>
                      <a:pt x="11913" y="536"/>
                    </a:lnTo>
                    <a:lnTo>
                      <a:pt x="11883" y="587"/>
                    </a:lnTo>
                    <a:lnTo>
                      <a:pt x="11853" y="642"/>
                    </a:lnTo>
                    <a:lnTo>
                      <a:pt x="11823" y="703"/>
                    </a:lnTo>
                    <a:lnTo>
                      <a:pt x="11793" y="766"/>
                    </a:lnTo>
                    <a:lnTo>
                      <a:pt x="11762" y="833"/>
                    </a:lnTo>
                    <a:lnTo>
                      <a:pt x="11732" y="902"/>
                    </a:lnTo>
                    <a:lnTo>
                      <a:pt x="11702" y="976"/>
                    </a:lnTo>
                    <a:lnTo>
                      <a:pt x="11671" y="1054"/>
                    </a:lnTo>
                    <a:lnTo>
                      <a:pt x="11641" y="1133"/>
                    </a:lnTo>
                    <a:lnTo>
                      <a:pt x="11610" y="1217"/>
                    </a:lnTo>
                    <a:lnTo>
                      <a:pt x="11579" y="1304"/>
                    </a:lnTo>
                    <a:lnTo>
                      <a:pt x="11549" y="1394"/>
                    </a:lnTo>
                    <a:lnTo>
                      <a:pt x="11518" y="1489"/>
                    </a:lnTo>
                    <a:lnTo>
                      <a:pt x="11487" y="1585"/>
                    </a:lnTo>
                    <a:lnTo>
                      <a:pt x="11456" y="1684"/>
                    </a:lnTo>
                    <a:lnTo>
                      <a:pt x="11426" y="1787"/>
                    </a:lnTo>
                    <a:lnTo>
                      <a:pt x="11395" y="1893"/>
                    </a:lnTo>
                    <a:lnTo>
                      <a:pt x="11364" y="2002"/>
                    </a:lnTo>
                    <a:lnTo>
                      <a:pt x="11333" y="2113"/>
                    </a:lnTo>
                    <a:lnTo>
                      <a:pt x="11302" y="2228"/>
                    </a:lnTo>
                    <a:lnTo>
                      <a:pt x="11271" y="2345"/>
                    </a:lnTo>
                    <a:lnTo>
                      <a:pt x="11241" y="2466"/>
                    </a:lnTo>
                    <a:lnTo>
                      <a:pt x="11210" y="2588"/>
                    </a:lnTo>
                    <a:lnTo>
                      <a:pt x="11179" y="2714"/>
                    </a:lnTo>
                    <a:lnTo>
                      <a:pt x="11148" y="2843"/>
                    </a:lnTo>
                    <a:lnTo>
                      <a:pt x="11117" y="2973"/>
                    </a:lnTo>
                    <a:lnTo>
                      <a:pt x="11086" y="3107"/>
                    </a:lnTo>
                    <a:lnTo>
                      <a:pt x="11055" y="3242"/>
                    </a:lnTo>
                    <a:lnTo>
                      <a:pt x="11024" y="3381"/>
                    </a:lnTo>
                    <a:lnTo>
                      <a:pt x="10993" y="3522"/>
                    </a:lnTo>
                    <a:lnTo>
                      <a:pt x="10962" y="3665"/>
                    </a:lnTo>
                    <a:lnTo>
                      <a:pt x="10931" y="3809"/>
                    </a:lnTo>
                    <a:lnTo>
                      <a:pt x="10900" y="3957"/>
                    </a:lnTo>
                    <a:lnTo>
                      <a:pt x="10870" y="4106"/>
                    </a:lnTo>
                    <a:lnTo>
                      <a:pt x="10839" y="4257"/>
                    </a:lnTo>
                    <a:lnTo>
                      <a:pt x="10808" y="4411"/>
                    </a:lnTo>
                    <a:lnTo>
                      <a:pt x="10777" y="4567"/>
                    </a:lnTo>
                    <a:lnTo>
                      <a:pt x="10746" y="4724"/>
                    </a:lnTo>
                    <a:lnTo>
                      <a:pt x="10715" y="4883"/>
                    </a:lnTo>
                    <a:lnTo>
                      <a:pt x="10684" y="5043"/>
                    </a:lnTo>
                    <a:lnTo>
                      <a:pt x="10653" y="5206"/>
                    </a:lnTo>
                    <a:lnTo>
                      <a:pt x="10622" y="5370"/>
                    </a:lnTo>
                    <a:lnTo>
                      <a:pt x="10591" y="5536"/>
                    </a:lnTo>
                    <a:lnTo>
                      <a:pt x="10560" y="5704"/>
                    </a:lnTo>
                    <a:lnTo>
                      <a:pt x="10529" y="5872"/>
                    </a:lnTo>
                    <a:lnTo>
                      <a:pt x="10497" y="6043"/>
                    </a:lnTo>
                    <a:lnTo>
                      <a:pt x="10466" y="6213"/>
                    </a:lnTo>
                    <a:lnTo>
                      <a:pt x="10435" y="6385"/>
                    </a:lnTo>
                    <a:lnTo>
                      <a:pt x="10404" y="6559"/>
                    </a:lnTo>
                    <a:lnTo>
                      <a:pt x="10373" y="6734"/>
                    </a:lnTo>
                    <a:lnTo>
                      <a:pt x="10342" y="6910"/>
                    </a:lnTo>
                    <a:lnTo>
                      <a:pt x="10311" y="7086"/>
                    </a:lnTo>
                    <a:lnTo>
                      <a:pt x="10280" y="7264"/>
                    </a:lnTo>
                    <a:lnTo>
                      <a:pt x="10249" y="7442"/>
                    </a:lnTo>
                    <a:lnTo>
                      <a:pt x="10218" y="7621"/>
                    </a:lnTo>
                    <a:lnTo>
                      <a:pt x="10187" y="7801"/>
                    </a:lnTo>
                    <a:lnTo>
                      <a:pt x="10156" y="7981"/>
                    </a:lnTo>
                    <a:lnTo>
                      <a:pt x="10125" y="8162"/>
                    </a:lnTo>
                    <a:lnTo>
                      <a:pt x="10094" y="8343"/>
                    </a:lnTo>
                    <a:lnTo>
                      <a:pt x="10063" y="8525"/>
                    </a:lnTo>
                    <a:lnTo>
                      <a:pt x="10032" y="8707"/>
                    </a:lnTo>
                    <a:lnTo>
                      <a:pt x="10001" y="8889"/>
                    </a:lnTo>
                    <a:lnTo>
                      <a:pt x="9970" y="9071"/>
                    </a:lnTo>
                    <a:lnTo>
                      <a:pt x="9939" y="9253"/>
                    </a:lnTo>
                    <a:lnTo>
                      <a:pt x="9908" y="9435"/>
                    </a:lnTo>
                    <a:lnTo>
                      <a:pt x="9877" y="9617"/>
                    </a:lnTo>
                    <a:lnTo>
                      <a:pt x="9846" y="9799"/>
                    </a:lnTo>
                    <a:lnTo>
                      <a:pt x="9815" y="9981"/>
                    </a:lnTo>
                    <a:lnTo>
                      <a:pt x="9784" y="10162"/>
                    </a:lnTo>
                    <a:lnTo>
                      <a:pt x="9753" y="10343"/>
                    </a:lnTo>
                    <a:lnTo>
                      <a:pt x="9722" y="10524"/>
                    </a:lnTo>
                    <a:lnTo>
                      <a:pt x="9691" y="10704"/>
                    </a:lnTo>
                    <a:lnTo>
                      <a:pt x="9660" y="10884"/>
                    </a:lnTo>
                    <a:lnTo>
                      <a:pt x="9629" y="11062"/>
                    </a:lnTo>
                    <a:lnTo>
                      <a:pt x="9598" y="11241"/>
                    </a:lnTo>
                    <a:lnTo>
                      <a:pt x="9567" y="11418"/>
                    </a:lnTo>
                    <a:lnTo>
                      <a:pt x="9536" y="11594"/>
                    </a:lnTo>
                    <a:lnTo>
                      <a:pt x="9505" y="11770"/>
                    </a:lnTo>
                    <a:lnTo>
                      <a:pt x="9474" y="11944"/>
                    </a:lnTo>
                    <a:lnTo>
                      <a:pt x="9443" y="12118"/>
                    </a:lnTo>
                    <a:lnTo>
                      <a:pt x="9412" y="12291"/>
                    </a:lnTo>
                    <a:lnTo>
                      <a:pt x="9381" y="12462"/>
                    </a:lnTo>
                    <a:lnTo>
                      <a:pt x="9350" y="12631"/>
                    </a:lnTo>
                    <a:lnTo>
                      <a:pt x="9319" y="12800"/>
                    </a:lnTo>
                    <a:lnTo>
                      <a:pt x="9288" y="12967"/>
                    </a:lnTo>
                    <a:lnTo>
                      <a:pt x="9257" y="13132"/>
                    </a:lnTo>
                    <a:lnTo>
                      <a:pt x="9226" y="13297"/>
                    </a:lnTo>
                    <a:lnTo>
                      <a:pt x="9195" y="13459"/>
                    </a:lnTo>
                    <a:lnTo>
                      <a:pt x="9164" y="13619"/>
                    </a:lnTo>
                    <a:lnTo>
                      <a:pt x="9133" y="13779"/>
                    </a:lnTo>
                    <a:lnTo>
                      <a:pt x="9101" y="13935"/>
                    </a:lnTo>
                    <a:lnTo>
                      <a:pt x="9070" y="14091"/>
                    </a:lnTo>
                    <a:lnTo>
                      <a:pt x="9039" y="14244"/>
                    </a:lnTo>
                    <a:lnTo>
                      <a:pt x="9007" y="14395"/>
                    </a:lnTo>
                    <a:lnTo>
                      <a:pt x="8976" y="14544"/>
                    </a:lnTo>
                    <a:lnTo>
                      <a:pt x="8945" y="14692"/>
                    </a:lnTo>
                    <a:lnTo>
                      <a:pt x="8914" y="14837"/>
                    </a:lnTo>
                    <a:lnTo>
                      <a:pt x="8883" y="14979"/>
                    </a:lnTo>
                    <a:lnTo>
                      <a:pt x="8852" y="15121"/>
                    </a:lnTo>
                    <a:lnTo>
                      <a:pt x="8821" y="15258"/>
                    </a:lnTo>
                    <a:lnTo>
                      <a:pt x="8790" y="15394"/>
                    </a:lnTo>
                    <a:lnTo>
                      <a:pt x="8759" y="15528"/>
                    </a:lnTo>
                    <a:lnTo>
                      <a:pt x="8728" y="15658"/>
                    </a:lnTo>
                    <a:lnTo>
                      <a:pt x="8697" y="15787"/>
                    </a:lnTo>
                    <a:lnTo>
                      <a:pt x="8666" y="15912"/>
                    </a:lnTo>
                    <a:lnTo>
                      <a:pt x="8634" y="16035"/>
                    </a:lnTo>
                    <a:lnTo>
                      <a:pt x="8603" y="16156"/>
                    </a:lnTo>
                    <a:lnTo>
                      <a:pt x="8572" y="16274"/>
                    </a:lnTo>
                    <a:lnTo>
                      <a:pt x="8541" y="16388"/>
                    </a:lnTo>
                    <a:lnTo>
                      <a:pt x="8510" y="16500"/>
                    </a:lnTo>
                    <a:lnTo>
                      <a:pt x="8479" y="16610"/>
                    </a:lnTo>
                    <a:lnTo>
                      <a:pt x="8447" y="16715"/>
                    </a:lnTo>
                    <a:lnTo>
                      <a:pt x="8416" y="16819"/>
                    </a:lnTo>
                    <a:lnTo>
                      <a:pt x="8385" y="16919"/>
                    </a:lnTo>
                    <a:lnTo>
                      <a:pt x="8354" y="17017"/>
                    </a:lnTo>
                    <a:lnTo>
                      <a:pt x="8322" y="17111"/>
                    </a:lnTo>
                    <a:lnTo>
                      <a:pt x="8291" y="17202"/>
                    </a:lnTo>
                    <a:lnTo>
                      <a:pt x="8260" y="17290"/>
                    </a:lnTo>
                    <a:lnTo>
                      <a:pt x="8228" y="17375"/>
                    </a:lnTo>
                    <a:lnTo>
                      <a:pt x="8197" y="17456"/>
                    </a:lnTo>
                    <a:lnTo>
                      <a:pt x="8165" y="17536"/>
                    </a:lnTo>
                    <a:lnTo>
                      <a:pt x="8133" y="17611"/>
                    </a:lnTo>
                    <a:lnTo>
                      <a:pt x="8102" y="17683"/>
                    </a:lnTo>
                    <a:lnTo>
                      <a:pt x="8070" y="17751"/>
                    </a:lnTo>
                    <a:lnTo>
                      <a:pt x="8038" y="17818"/>
                    </a:lnTo>
                    <a:lnTo>
                      <a:pt x="8006" y="17879"/>
                    </a:lnTo>
                    <a:lnTo>
                      <a:pt x="7974" y="17938"/>
                    </a:lnTo>
                    <a:lnTo>
                      <a:pt x="7941" y="17995"/>
                    </a:lnTo>
                    <a:lnTo>
                      <a:pt x="7908" y="18048"/>
                    </a:lnTo>
                    <a:lnTo>
                      <a:pt x="7875" y="18097"/>
                    </a:lnTo>
                    <a:lnTo>
                      <a:pt x="7842" y="18143"/>
                    </a:lnTo>
                    <a:lnTo>
                      <a:pt x="7808" y="18185"/>
                    </a:lnTo>
                    <a:lnTo>
                      <a:pt x="7773" y="18225"/>
                    </a:lnTo>
                    <a:lnTo>
                      <a:pt x="7739" y="18261"/>
                    </a:lnTo>
                    <a:lnTo>
                      <a:pt x="7702" y="18295"/>
                    </a:lnTo>
                    <a:lnTo>
                      <a:pt x="7664" y="18324"/>
                    </a:lnTo>
                    <a:lnTo>
                      <a:pt x="7628" y="18348"/>
                    </a:lnTo>
                    <a:lnTo>
                      <a:pt x="7588" y="18371"/>
                    </a:lnTo>
                    <a:lnTo>
                      <a:pt x="7550" y="18388"/>
                    </a:lnTo>
                    <a:lnTo>
                      <a:pt x="7508" y="18402"/>
                    </a:lnTo>
                    <a:lnTo>
                      <a:pt x="7465" y="18411"/>
                    </a:lnTo>
                    <a:lnTo>
                      <a:pt x="7421" y="18414"/>
                    </a:lnTo>
                    <a:lnTo>
                      <a:pt x="7381" y="18413"/>
                    </a:lnTo>
                    <a:lnTo>
                      <a:pt x="7341" y="18407"/>
                    </a:lnTo>
                    <a:lnTo>
                      <a:pt x="7310" y="18400"/>
                    </a:lnTo>
                    <a:cubicBezTo>
                      <a:pt x="7306" y="18399"/>
                      <a:pt x="7301" y="18398"/>
                      <a:pt x="7297" y="18396"/>
                    </a:cubicBezTo>
                    <a:lnTo>
                      <a:pt x="7259" y="18381"/>
                    </a:lnTo>
                    <a:lnTo>
                      <a:pt x="7221" y="18362"/>
                    </a:lnTo>
                    <a:lnTo>
                      <a:pt x="7181" y="18339"/>
                    </a:lnTo>
                    <a:lnTo>
                      <a:pt x="7146" y="18312"/>
                    </a:lnTo>
                    <a:lnTo>
                      <a:pt x="7111" y="18283"/>
                    </a:lnTo>
                    <a:lnTo>
                      <a:pt x="7075" y="18249"/>
                    </a:lnTo>
                    <a:lnTo>
                      <a:pt x="7041" y="18212"/>
                    </a:lnTo>
                    <a:lnTo>
                      <a:pt x="7008" y="18172"/>
                    </a:lnTo>
                    <a:lnTo>
                      <a:pt x="6974" y="18129"/>
                    </a:lnTo>
                    <a:lnTo>
                      <a:pt x="6941" y="18082"/>
                    </a:lnTo>
                    <a:lnTo>
                      <a:pt x="6908" y="18032"/>
                    </a:lnTo>
                    <a:lnTo>
                      <a:pt x="6876" y="17979"/>
                    </a:lnTo>
                    <a:lnTo>
                      <a:pt x="6844" y="17923"/>
                    </a:lnTo>
                    <a:lnTo>
                      <a:pt x="6812" y="17863"/>
                    </a:lnTo>
                    <a:lnTo>
                      <a:pt x="6780" y="17800"/>
                    </a:lnTo>
                    <a:lnTo>
                      <a:pt x="6748" y="17734"/>
                    </a:lnTo>
                    <a:lnTo>
                      <a:pt x="6716" y="17664"/>
                    </a:lnTo>
                    <a:lnTo>
                      <a:pt x="6685" y="17592"/>
                    </a:lnTo>
                    <a:lnTo>
                      <a:pt x="6653" y="17516"/>
                    </a:lnTo>
                    <a:lnTo>
                      <a:pt x="6622" y="17436"/>
                    </a:lnTo>
                    <a:lnTo>
                      <a:pt x="6590" y="17354"/>
                    </a:lnTo>
                    <a:lnTo>
                      <a:pt x="6559" y="17268"/>
                    </a:lnTo>
                    <a:lnTo>
                      <a:pt x="6528" y="17179"/>
                    </a:lnTo>
                    <a:lnTo>
                      <a:pt x="6496" y="17088"/>
                    </a:lnTo>
                    <a:lnTo>
                      <a:pt x="6465" y="16993"/>
                    </a:lnTo>
                    <a:lnTo>
                      <a:pt x="6434" y="16895"/>
                    </a:lnTo>
                    <a:lnTo>
                      <a:pt x="6402" y="16794"/>
                    </a:lnTo>
                    <a:lnTo>
                      <a:pt x="6371" y="16689"/>
                    </a:lnTo>
                    <a:lnTo>
                      <a:pt x="6340" y="16583"/>
                    </a:lnTo>
                    <a:lnTo>
                      <a:pt x="6309" y="16473"/>
                    </a:lnTo>
                    <a:lnTo>
                      <a:pt x="6278" y="16360"/>
                    </a:lnTo>
                    <a:lnTo>
                      <a:pt x="6247" y="16245"/>
                    </a:lnTo>
                    <a:lnTo>
                      <a:pt x="6216" y="16126"/>
                    </a:lnTo>
                    <a:lnTo>
                      <a:pt x="6184" y="16006"/>
                    </a:lnTo>
                    <a:lnTo>
                      <a:pt x="6153" y="15883"/>
                    </a:lnTo>
                    <a:lnTo>
                      <a:pt x="6121" y="15756"/>
                    </a:lnTo>
                    <a:lnTo>
                      <a:pt x="6090" y="15627"/>
                    </a:lnTo>
                    <a:lnTo>
                      <a:pt x="6059" y="15495"/>
                    </a:lnTo>
                    <a:lnTo>
                      <a:pt x="6028" y="15362"/>
                    </a:lnTo>
                    <a:lnTo>
                      <a:pt x="5997" y="15225"/>
                    </a:lnTo>
                    <a:lnTo>
                      <a:pt x="5966" y="15086"/>
                    </a:lnTo>
                    <a:lnTo>
                      <a:pt x="5935" y="14946"/>
                    </a:lnTo>
                    <a:lnTo>
                      <a:pt x="5904" y="14802"/>
                    </a:lnTo>
                    <a:lnTo>
                      <a:pt x="5873" y="14656"/>
                    </a:lnTo>
                    <a:lnTo>
                      <a:pt x="5841" y="14509"/>
                    </a:lnTo>
                    <a:lnTo>
                      <a:pt x="5810" y="14359"/>
                    </a:lnTo>
                    <a:lnTo>
                      <a:pt x="5779" y="14207"/>
                    </a:lnTo>
                    <a:lnTo>
                      <a:pt x="5748" y="14053"/>
                    </a:lnTo>
                    <a:lnTo>
                      <a:pt x="5717" y="13898"/>
                    </a:lnTo>
                    <a:lnTo>
                      <a:pt x="5686" y="13740"/>
                    </a:lnTo>
                    <a:lnTo>
                      <a:pt x="5655" y="13581"/>
                    </a:lnTo>
                    <a:lnTo>
                      <a:pt x="5624" y="13420"/>
                    </a:lnTo>
                    <a:lnTo>
                      <a:pt x="5593" y="13257"/>
                    </a:lnTo>
                    <a:lnTo>
                      <a:pt x="5562" y="13093"/>
                    </a:lnTo>
                    <a:lnTo>
                      <a:pt x="5531" y="12927"/>
                    </a:lnTo>
                    <a:lnTo>
                      <a:pt x="5500" y="12760"/>
                    </a:lnTo>
                    <a:lnTo>
                      <a:pt x="5469" y="12591"/>
                    </a:lnTo>
                    <a:lnTo>
                      <a:pt x="5438" y="12421"/>
                    </a:lnTo>
                    <a:lnTo>
                      <a:pt x="5407" y="12249"/>
                    </a:lnTo>
                    <a:lnTo>
                      <a:pt x="5376" y="12076"/>
                    </a:lnTo>
                    <a:lnTo>
                      <a:pt x="5345" y="11903"/>
                    </a:lnTo>
                    <a:lnTo>
                      <a:pt x="5314" y="11728"/>
                    </a:lnTo>
                    <a:lnTo>
                      <a:pt x="5283" y="11552"/>
                    </a:lnTo>
                    <a:lnTo>
                      <a:pt x="5252" y="11376"/>
                    </a:lnTo>
                    <a:lnTo>
                      <a:pt x="5221" y="11198"/>
                    </a:lnTo>
                    <a:lnTo>
                      <a:pt x="5190" y="11020"/>
                    </a:lnTo>
                    <a:lnTo>
                      <a:pt x="5159" y="10841"/>
                    </a:lnTo>
                    <a:lnTo>
                      <a:pt x="5128" y="10661"/>
                    </a:lnTo>
                    <a:lnTo>
                      <a:pt x="5097" y="10481"/>
                    </a:lnTo>
                    <a:lnTo>
                      <a:pt x="5066" y="10300"/>
                    </a:lnTo>
                    <a:lnTo>
                      <a:pt x="5035" y="10119"/>
                    </a:lnTo>
                    <a:lnTo>
                      <a:pt x="5004" y="9938"/>
                    </a:lnTo>
                    <a:lnTo>
                      <a:pt x="4973" y="9756"/>
                    </a:lnTo>
                    <a:lnTo>
                      <a:pt x="4942" y="9574"/>
                    </a:lnTo>
                    <a:lnTo>
                      <a:pt x="4911" y="9392"/>
                    </a:lnTo>
                    <a:lnTo>
                      <a:pt x="4880" y="9209"/>
                    </a:lnTo>
                    <a:lnTo>
                      <a:pt x="4849" y="9027"/>
                    </a:lnTo>
                    <a:lnTo>
                      <a:pt x="4818" y="8845"/>
                    </a:lnTo>
                    <a:lnTo>
                      <a:pt x="4787" y="8663"/>
                    </a:lnTo>
                    <a:lnTo>
                      <a:pt x="4756" y="8481"/>
                    </a:lnTo>
                    <a:lnTo>
                      <a:pt x="4724" y="8300"/>
                    </a:lnTo>
                    <a:lnTo>
                      <a:pt x="4693" y="8119"/>
                    </a:lnTo>
                    <a:lnTo>
                      <a:pt x="4662" y="7938"/>
                    </a:lnTo>
                    <a:lnTo>
                      <a:pt x="4631" y="7758"/>
                    </a:lnTo>
                    <a:lnTo>
                      <a:pt x="4600" y="7579"/>
                    </a:lnTo>
                    <a:lnTo>
                      <a:pt x="4569" y="7400"/>
                    </a:lnTo>
                    <a:lnTo>
                      <a:pt x="4538" y="7221"/>
                    </a:lnTo>
                    <a:lnTo>
                      <a:pt x="4507" y="7044"/>
                    </a:lnTo>
                    <a:lnTo>
                      <a:pt x="4476" y="6868"/>
                    </a:lnTo>
                    <a:lnTo>
                      <a:pt x="4445" y="6692"/>
                    </a:lnTo>
                    <a:lnTo>
                      <a:pt x="4414" y="6518"/>
                    </a:lnTo>
                    <a:lnTo>
                      <a:pt x="4383" y="6344"/>
                    </a:lnTo>
                    <a:lnTo>
                      <a:pt x="4352" y="6173"/>
                    </a:lnTo>
                    <a:lnTo>
                      <a:pt x="4321" y="6002"/>
                    </a:lnTo>
                    <a:lnTo>
                      <a:pt x="4290" y="5832"/>
                    </a:lnTo>
                    <a:lnTo>
                      <a:pt x="4259" y="5664"/>
                    </a:lnTo>
                    <a:lnTo>
                      <a:pt x="4228" y="5497"/>
                    </a:lnTo>
                    <a:lnTo>
                      <a:pt x="4197" y="5331"/>
                    </a:lnTo>
                    <a:lnTo>
                      <a:pt x="4166" y="5168"/>
                    </a:lnTo>
                    <a:lnTo>
                      <a:pt x="4135" y="5006"/>
                    </a:lnTo>
                    <a:lnTo>
                      <a:pt x="4104" y="4845"/>
                    </a:lnTo>
                    <a:lnTo>
                      <a:pt x="4073" y="4686"/>
                    </a:lnTo>
                    <a:lnTo>
                      <a:pt x="4042" y="4529"/>
                    </a:lnTo>
                    <a:lnTo>
                      <a:pt x="4011" y="4375"/>
                    </a:lnTo>
                    <a:lnTo>
                      <a:pt x="3980" y="4222"/>
                    </a:lnTo>
                    <a:lnTo>
                      <a:pt x="3949" y="4070"/>
                    </a:lnTo>
                    <a:lnTo>
                      <a:pt x="3919" y="3921"/>
                    </a:lnTo>
                    <a:lnTo>
                      <a:pt x="3888" y="3775"/>
                    </a:lnTo>
                    <a:lnTo>
                      <a:pt x="3857" y="3630"/>
                    </a:lnTo>
                    <a:lnTo>
                      <a:pt x="3826" y="3488"/>
                    </a:lnTo>
                    <a:lnTo>
                      <a:pt x="3795" y="3348"/>
                    </a:lnTo>
                    <a:lnTo>
                      <a:pt x="3764" y="3210"/>
                    </a:lnTo>
                    <a:lnTo>
                      <a:pt x="3733" y="3075"/>
                    </a:lnTo>
                    <a:lnTo>
                      <a:pt x="3702" y="2943"/>
                    </a:lnTo>
                    <a:lnTo>
                      <a:pt x="3671" y="2812"/>
                    </a:lnTo>
                    <a:lnTo>
                      <a:pt x="3640" y="2685"/>
                    </a:lnTo>
                    <a:lnTo>
                      <a:pt x="3609" y="2560"/>
                    </a:lnTo>
                    <a:lnTo>
                      <a:pt x="3579" y="2437"/>
                    </a:lnTo>
                    <a:lnTo>
                      <a:pt x="3548" y="2318"/>
                    </a:lnTo>
                    <a:lnTo>
                      <a:pt x="3517" y="2201"/>
                    </a:lnTo>
                    <a:lnTo>
                      <a:pt x="3486" y="2087"/>
                    </a:lnTo>
                    <a:lnTo>
                      <a:pt x="3455" y="1976"/>
                    </a:lnTo>
                    <a:lnTo>
                      <a:pt x="3424" y="1868"/>
                    </a:lnTo>
                    <a:lnTo>
                      <a:pt x="3394" y="1763"/>
                    </a:lnTo>
                    <a:lnTo>
                      <a:pt x="3363" y="1662"/>
                    </a:lnTo>
                    <a:lnTo>
                      <a:pt x="3331" y="1562"/>
                    </a:lnTo>
                    <a:lnTo>
                      <a:pt x="3300" y="1467"/>
                    </a:lnTo>
                    <a:lnTo>
                      <a:pt x="3270" y="1374"/>
                    </a:lnTo>
                    <a:lnTo>
                      <a:pt x="3239" y="1285"/>
                    </a:lnTo>
                    <a:lnTo>
                      <a:pt x="3208" y="1198"/>
                    </a:lnTo>
                    <a:lnTo>
                      <a:pt x="3178" y="1115"/>
                    </a:lnTo>
                    <a:lnTo>
                      <a:pt x="3147" y="1036"/>
                    </a:lnTo>
                    <a:lnTo>
                      <a:pt x="3117" y="960"/>
                    </a:lnTo>
                    <a:lnTo>
                      <a:pt x="3086" y="887"/>
                    </a:lnTo>
                    <a:lnTo>
                      <a:pt x="3056" y="818"/>
                    </a:lnTo>
                    <a:lnTo>
                      <a:pt x="3026" y="752"/>
                    </a:lnTo>
                    <a:lnTo>
                      <a:pt x="2996" y="690"/>
                    </a:lnTo>
                    <a:lnTo>
                      <a:pt x="2966" y="631"/>
                    </a:lnTo>
                    <a:lnTo>
                      <a:pt x="2936" y="576"/>
                    </a:lnTo>
                    <a:lnTo>
                      <a:pt x="2907" y="525"/>
                    </a:lnTo>
                    <a:lnTo>
                      <a:pt x="2877" y="477"/>
                    </a:lnTo>
                    <a:lnTo>
                      <a:pt x="2849" y="434"/>
                    </a:lnTo>
                    <a:lnTo>
                      <a:pt x="2820" y="393"/>
                    </a:lnTo>
                    <a:lnTo>
                      <a:pt x="2792" y="357"/>
                    </a:lnTo>
                    <a:lnTo>
                      <a:pt x="2765" y="325"/>
                    </a:lnTo>
                    <a:lnTo>
                      <a:pt x="2737" y="297"/>
                    </a:lnTo>
                    <a:lnTo>
                      <a:pt x="2711" y="272"/>
                    </a:lnTo>
                    <a:lnTo>
                      <a:pt x="2685" y="251"/>
                    </a:lnTo>
                    <a:lnTo>
                      <a:pt x="2661" y="233"/>
                    </a:lnTo>
                    <a:lnTo>
                      <a:pt x="2639" y="220"/>
                    </a:lnTo>
                    <a:lnTo>
                      <a:pt x="2615" y="209"/>
                    </a:lnTo>
                    <a:lnTo>
                      <a:pt x="2595" y="201"/>
                    </a:lnTo>
                    <a:lnTo>
                      <a:pt x="2573" y="196"/>
                    </a:lnTo>
                    <a:lnTo>
                      <a:pt x="2554" y="192"/>
                    </a:lnTo>
                    <a:lnTo>
                      <a:pt x="2536" y="192"/>
                    </a:lnTo>
                    <a:lnTo>
                      <a:pt x="2516" y="193"/>
                    </a:lnTo>
                    <a:lnTo>
                      <a:pt x="2494" y="199"/>
                    </a:lnTo>
                    <a:lnTo>
                      <a:pt x="2470" y="207"/>
                    </a:lnTo>
                    <a:lnTo>
                      <a:pt x="2450" y="215"/>
                    </a:lnTo>
                    <a:lnTo>
                      <a:pt x="2424" y="231"/>
                    </a:lnTo>
                    <a:lnTo>
                      <a:pt x="2398" y="249"/>
                    </a:lnTo>
                    <a:lnTo>
                      <a:pt x="2372" y="270"/>
                    </a:lnTo>
                    <a:lnTo>
                      <a:pt x="2345" y="294"/>
                    </a:lnTo>
                    <a:lnTo>
                      <a:pt x="2318" y="323"/>
                    </a:lnTo>
                    <a:lnTo>
                      <a:pt x="2289" y="358"/>
                    </a:lnTo>
                    <a:lnTo>
                      <a:pt x="2261" y="393"/>
                    </a:lnTo>
                    <a:lnTo>
                      <a:pt x="2232" y="434"/>
                    </a:lnTo>
                    <a:lnTo>
                      <a:pt x="2202" y="479"/>
                    </a:lnTo>
                    <a:lnTo>
                      <a:pt x="2173" y="526"/>
                    </a:lnTo>
                    <a:lnTo>
                      <a:pt x="2143" y="579"/>
                    </a:lnTo>
                    <a:lnTo>
                      <a:pt x="2112" y="634"/>
                    </a:lnTo>
                    <a:lnTo>
                      <a:pt x="2082" y="693"/>
                    </a:lnTo>
                    <a:lnTo>
                      <a:pt x="2052" y="755"/>
                    </a:lnTo>
                    <a:lnTo>
                      <a:pt x="2021" y="822"/>
                    </a:lnTo>
                    <a:lnTo>
                      <a:pt x="1991" y="892"/>
                    </a:lnTo>
                    <a:lnTo>
                      <a:pt x="1961" y="964"/>
                    </a:lnTo>
                    <a:lnTo>
                      <a:pt x="1930" y="1041"/>
                    </a:lnTo>
                    <a:lnTo>
                      <a:pt x="1900" y="1121"/>
                    </a:lnTo>
                    <a:lnTo>
                      <a:pt x="1869" y="1203"/>
                    </a:lnTo>
                    <a:lnTo>
                      <a:pt x="1838" y="1291"/>
                    </a:lnTo>
                    <a:lnTo>
                      <a:pt x="1808" y="1380"/>
                    </a:lnTo>
                    <a:lnTo>
                      <a:pt x="1777" y="1473"/>
                    </a:lnTo>
                    <a:lnTo>
                      <a:pt x="1746" y="1569"/>
                    </a:lnTo>
                    <a:lnTo>
                      <a:pt x="1715" y="1668"/>
                    </a:lnTo>
                    <a:lnTo>
                      <a:pt x="1685" y="1770"/>
                    </a:lnTo>
                    <a:lnTo>
                      <a:pt x="1654" y="1876"/>
                    </a:lnTo>
                    <a:lnTo>
                      <a:pt x="1623" y="1984"/>
                    </a:lnTo>
                    <a:lnTo>
                      <a:pt x="1592" y="2095"/>
                    </a:lnTo>
                    <a:lnTo>
                      <a:pt x="1561" y="2210"/>
                    </a:lnTo>
                    <a:lnTo>
                      <a:pt x="1530" y="2326"/>
                    </a:lnTo>
                    <a:lnTo>
                      <a:pt x="1500" y="2446"/>
                    </a:lnTo>
                    <a:lnTo>
                      <a:pt x="1469" y="2568"/>
                    </a:lnTo>
                    <a:lnTo>
                      <a:pt x="1438" y="2694"/>
                    </a:lnTo>
                    <a:lnTo>
                      <a:pt x="1407" y="2822"/>
                    </a:lnTo>
                    <a:lnTo>
                      <a:pt x="1376" y="2952"/>
                    </a:lnTo>
                    <a:lnTo>
                      <a:pt x="1345" y="3085"/>
                    </a:lnTo>
                    <a:lnTo>
                      <a:pt x="1314" y="3221"/>
                    </a:lnTo>
                    <a:lnTo>
                      <a:pt x="1283" y="3358"/>
                    </a:lnTo>
                    <a:lnTo>
                      <a:pt x="1252" y="3499"/>
                    </a:lnTo>
                    <a:lnTo>
                      <a:pt x="1221" y="3642"/>
                    </a:lnTo>
                    <a:lnTo>
                      <a:pt x="1190" y="3786"/>
                    </a:lnTo>
                    <a:lnTo>
                      <a:pt x="1159" y="3933"/>
                    </a:lnTo>
                    <a:lnTo>
                      <a:pt x="1129" y="4082"/>
                    </a:lnTo>
                    <a:lnTo>
                      <a:pt x="1098" y="4234"/>
                    </a:lnTo>
                    <a:lnTo>
                      <a:pt x="1067" y="4386"/>
                    </a:lnTo>
                    <a:lnTo>
                      <a:pt x="1036" y="4542"/>
                    </a:lnTo>
                    <a:lnTo>
                      <a:pt x="1005" y="4699"/>
                    </a:lnTo>
                    <a:lnTo>
                      <a:pt x="974" y="4858"/>
                    </a:lnTo>
                    <a:lnTo>
                      <a:pt x="943" y="5019"/>
                    </a:lnTo>
                    <a:lnTo>
                      <a:pt x="912" y="5180"/>
                    </a:lnTo>
                    <a:lnTo>
                      <a:pt x="881" y="5344"/>
                    </a:lnTo>
                    <a:lnTo>
                      <a:pt x="850" y="5510"/>
                    </a:lnTo>
                    <a:lnTo>
                      <a:pt x="819" y="5677"/>
                    </a:lnTo>
                    <a:lnTo>
                      <a:pt x="788" y="5845"/>
                    </a:lnTo>
                    <a:lnTo>
                      <a:pt x="757" y="6015"/>
                    </a:lnTo>
                    <a:lnTo>
                      <a:pt x="725" y="6186"/>
                    </a:lnTo>
                    <a:lnTo>
                      <a:pt x="694" y="6358"/>
                    </a:lnTo>
                    <a:lnTo>
                      <a:pt x="663" y="6531"/>
                    </a:lnTo>
                    <a:lnTo>
                      <a:pt x="632" y="6706"/>
                    </a:lnTo>
                    <a:lnTo>
                      <a:pt x="601" y="6882"/>
                    </a:lnTo>
                    <a:lnTo>
                      <a:pt x="570" y="7058"/>
                    </a:lnTo>
                    <a:lnTo>
                      <a:pt x="539" y="7236"/>
                    </a:lnTo>
                    <a:lnTo>
                      <a:pt x="508" y="7414"/>
                    </a:lnTo>
                    <a:lnTo>
                      <a:pt x="477" y="7593"/>
                    </a:lnTo>
                    <a:lnTo>
                      <a:pt x="446" y="7772"/>
                    </a:lnTo>
                    <a:lnTo>
                      <a:pt x="415" y="7953"/>
                    </a:lnTo>
                    <a:lnTo>
                      <a:pt x="384" y="8133"/>
                    </a:lnTo>
                    <a:lnTo>
                      <a:pt x="353" y="8314"/>
                    </a:lnTo>
                    <a:lnTo>
                      <a:pt x="322" y="8496"/>
                    </a:lnTo>
                    <a:lnTo>
                      <a:pt x="291" y="8678"/>
                    </a:lnTo>
                    <a:lnTo>
                      <a:pt x="260" y="8860"/>
                    </a:lnTo>
                    <a:lnTo>
                      <a:pt x="229" y="9042"/>
                    </a:lnTo>
                    <a:lnTo>
                      <a:pt x="198" y="9224"/>
                    </a:lnTo>
                    <a:cubicBezTo>
                      <a:pt x="189" y="9276"/>
                      <a:pt x="140" y="9311"/>
                      <a:pt x="87" y="9302"/>
                    </a:cubicBezTo>
                    <a:cubicBezTo>
                      <a:pt x="35" y="9293"/>
                      <a:pt x="0" y="9244"/>
                      <a:pt x="9" y="9191"/>
                    </a:cubicBezTo>
                    <a:close/>
                  </a:path>
                </a:pathLst>
              </a:custGeom>
              <a:solidFill>
                <a:srgbClr val="4472C4"/>
              </a:solidFill>
              <a:ln w="1588" cap="flat">
                <a:solidFill>
                  <a:srgbClr val="4472C4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Freeform 6"/>
              <p:cNvSpPr>
                <a:spLocks/>
              </p:cNvSpPr>
              <p:nvPr/>
            </p:nvSpPr>
            <p:spPr bwMode="auto">
              <a:xfrm>
                <a:off x="3186" y="1632"/>
                <a:ext cx="581" cy="167"/>
              </a:xfrm>
              <a:custGeom>
                <a:avLst/>
                <a:gdLst>
                  <a:gd name="T0" fmla="*/ 287 w 9287"/>
                  <a:gd name="T1" fmla="*/ 584 h 9207"/>
                  <a:gd name="T2" fmla="*/ 598 w 9287"/>
                  <a:gd name="T3" fmla="*/ 41 h 9207"/>
                  <a:gd name="T4" fmla="*/ 961 w 9287"/>
                  <a:gd name="T5" fmla="*/ 178 h 9207"/>
                  <a:gd name="T6" fmla="*/ 1263 w 9287"/>
                  <a:gd name="T7" fmla="*/ 944 h 9207"/>
                  <a:gd name="T8" fmla="*/ 1558 w 9287"/>
                  <a:gd name="T9" fmla="*/ 2222 h 9207"/>
                  <a:gd name="T10" fmla="*/ 1853 w 9287"/>
                  <a:gd name="T11" fmla="*/ 3834 h 9207"/>
                  <a:gd name="T12" fmla="*/ 2148 w 9287"/>
                  <a:gd name="T13" fmla="*/ 5554 h 9207"/>
                  <a:gd name="T14" fmla="*/ 2442 w 9287"/>
                  <a:gd name="T15" fmla="*/ 7136 h 9207"/>
                  <a:gd name="T16" fmla="*/ 2736 w 9287"/>
                  <a:gd name="T17" fmla="*/ 8353 h 9207"/>
                  <a:gd name="T18" fmla="*/ 3023 w 9287"/>
                  <a:gd name="T19" fmla="*/ 9022 h 9207"/>
                  <a:gd name="T20" fmla="*/ 3247 w 9287"/>
                  <a:gd name="T21" fmla="*/ 9064 h 9207"/>
                  <a:gd name="T22" fmla="*/ 3528 w 9287"/>
                  <a:gd name="T23" fmla="*/ 8493 h 9207"/>
                  <a:gd name="T24" fmla="*/ 3822 w 9287"/>
                  <a:gd name="T25" fmla="*/ 7349 h 9207"/>
                  <a:gd name="T26" fmla="*/ 4116 w 9287"/>
                  <a:gd name="T27" fmla="*/ 5809 h 9207"/>
                  <a:gd name="T28" fmla="*/ 4411 w 9287"/>
                  <a:gd name="T29" fmla="*/ 4094 h 9207"/>
                  <a:gd name="T30" fmla="*/ 4706 w 9287"/>
                  <a:gd name="T31" fmla="*/ 2449 h 9207"/>
                  <a:gd name="T32" fmla="*/ 5001 w 9287"/>
                  <a:gd name="T33" fmla="*/ 1108 h 9207"/>
                  <a:gd name="T34" fmla="*/ 5299 w 9287"/>
                  <a:gd name="T35" fmla="*/ 258 h 9207"/>
                  <a:gd name="T36" fmla="*/ 5650 w 9287"/>
                  <a:gd name="T37" fmla="*/ 10 h 9207"/>
                  <a:gd name="T38" fmla="*/ 5976 w 9287"/>
                  <a:gd name="T39" fmla="*/ 463 h 9207"/>
                  <a:gd name="T40" fmla="*/ 6273 w 9287"/>
                  <a:gd name="T41" fmla="*/ 1484 h 9207"/>
                  <a:gd name="T42" fmla="*/ 6568 w 9287"/>
                  <a:gd name="T43" fmla="*/ 2943 h 9207"/>
                  <a:gd name="T44" fmla="*/ 6863 w 9287"/>
                  <a:gd name="T45" fmla="*/ 4636 h 9207"/>
                  <a:gd name="T46" fmla="*/ 7158 w 9287"/>
                  <a:gd name="T47" fmla="*/ 6322 h 9207"/>
                  <a:gd name="T48" fmla="*/ 7452 w 9287"/>
                  <a:gd name="T49" fmla="*/ 7760 h 9207"/>
                  <a:gd name="T50" fmla="*/ 7744 w 9287"/>
                  <a:gd name="T51" fmla="*/ 8742 h 9207"/>
                  <a:gd name="T52" fmla="*/ 7992 w 9287"/>
                  <a:gd name="T53" fmla="*/ 9105 h 9207"/>
                  <a:gd name="T54" fmla="*/ 8203 w 9287"/>
                  <a:gd name="T55" fmla="*/ 8958 h 9207"/>
                  <a:gd name="T56" fmla="*/ 8491 w 9287"/>
                  <a:gd name="T57" fmla="*/ 8195 h 9207"/>
                  <a:gd name="T58" fmla="*/ 8785 w 9287"/>
                  <a:gd name="T59" fmla="*/ 6908 h 9207"/>
                  <a:gd name="T60" fmla="*/ 9080 w 9287"/>
                  <a:gd name="T61" fmla="*/ 5289 h 9207"/>
                  <a:gd name="T62" fmla="*/ 9128 w 9287"/>
                  <a:gd name="T63" fmla="*/ 5574 h 9207"/>
                  <a:gd name="T64" fmla="*/ 8832 w 9287"/>
                  <a:gd name="T65" fmla="*/ 7159 h 9207"/>
                  <a:gd name="T66" fmla="*/ 8537 w 9287"/>
                  <a:gd name="T67" fmla="*/ 8383 h 9207"/>
                  <a:gd name="T68" fmla="*/ 8234 w 9287"/>
                  <a:gd name="T69" fmla="*/ 9082 h 9207"/>
                  <a:gd name="T70" fmla="*/ 7921 w 9287"/>
                  <a:gd name="T71" fmla="*/ 9176 h 9207"/>
                  <a:gd name="T72" fmla="*/ 7608 w 9287"/>
                  <a:gd name="T73" fmla="*/ 8657 h 9207"/>
                  <a:gd name="T74" fmla="*/ 7312 w 9287"/>
                  <a:gd name="T75" fmla="*/ 7580 h 9207"/>
                  <a:gd name="T76" fmla="*/ 7017 w 9287"/>
                  <a:gd name="T77" fmla="*/ 6083 h 9207"/>
                  <a:gd name="T78" fmla="*/ 6722 w 9287"/>
                  <a:gd name="T79" fmla="*/ 4379 h 9207"/>
                  <a:gd name="T80" fmla="*/ 6427 w 9287"/>
                  <a:gd name="T81" fmla="*/ 2709 h 9207"/>
                  <a:gd name="T82" fmla="*/ 6133 w 9287"/>
                  <a:gd name="T83" fmla="*/ 1313 h 9207"/>
                  <a:gd name="T84" fmla="*/ 5842 w 9287"/>
                  <a:gd name="T85" fmla="*/ 393 h 9207"/>
                  <a:gd name="T86" fmla="*/ 5594 w 9287"/>
                  <a:gd name="T87" fmla="*/ 96 h 9207"/>
                  <a:gd name="T88" fmla="*/ 5339 w 9287"/>
                  <a:gd name="T89" fmla="*/ 394 h 9207"/>
                  <a:gd name="T90" fmla="*/ 5048 w 9287"/>
                  <a:gd name="T91" fmla="*/ 1314 h 9207"/>
                  <a:gd name="T92" fmla="*/ 4754 w 9287"/>
                  <a:gd name="T93" fmla="*/ 2712 h 9207"/>
                  <a:gd name="T94" fmla="*/ 4459 w 9287"/>
                  <a:gd name="T95" fmla="*/ 4383 h 9207"/>
                  <a:gd name="T96" fmla="*/ 4164 w 9287"/>
                  <a:gd name="T97" fmla="*/ 6087 h 9207"/>
                  <a:gd name="T98" fmla="*/ 3869 w 9287"/>
                  <a:gd name="T99" fmla="*/ 7583 h 9207"/>
                  <a:gd name="T100" fmla="*/ 3572 w 9287"/>
                  <a:gd name="T101" fmla="*/ 8659 h 9207"/>
                  <a:gd name="T102" fmla="*/ 3256 w 9287"/>
                  <a:gd name="T103" fmla="*/ 9178 h 9207"/>
                  <a:gd name="T104" fmla="*/ 2897 w 9287"/>
                  <a:gd name="T105" fmla="*/ 9008 h 9207"/>
                  <a:gd name="T106" fmla="*/ 2597 w 9287"/>
                  <a:gd name="T107" fmla="*/ 8219 h 9207"/>
                  <a:gd name="T108" fmla="*/ 2301 w 9287"/>
                  <a:gd name="T109" fmla="*/ 6924 h 9207"/>
                  <a:gd name="T110" fmla="*/ 2007 w 9287"/>
                  <a:gd name="T111" fmla="*/ 5302 h 9207"/>
                  <a:gd name="T112" fmla="*/ 1712 w 9287"/>
                  <a:gd name="T113" fmla="*/ 3583 h 9207"/>
                  <a:gd name="T114" fmla="*/ 1417 w 9287"/>
                  <a:gd name="T115" fmla="*/ 2012 h 9207"/>
                  <a:gd name="T116" fmla="*/ 1124 w 9287"/>
                  <a:gd name="T117" fmla="*/ 815 h 9207"/>
                  <a:gd name="T118" fmla="*/ 839 w 9287"/>
                  <a:gd name="T119" fmla="*/ 174 h 9207"/>
                  <a:gd name="T120" fmla="*/ 616 w 9287"/>
                  <a:gd name="T121" fmla="*/ 152 h 9207"/>
                  <a:gd name="T122" fmla="*/ 331 w 9287"/>
                  <a:gd name="T123" fmla="*/ 752 h 9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87" h="9207">
                    <a:moveTo>
                      <a:pt x="6" y="1611"/>
                    </a:moveTo>
                    <a:lnTo>
                      <a:pt x="22" y="1543"/>
                    </a:lnTo>
                    <a:lnTo>
                      <a:pt x="37" y="1476"/>
                    </a:lnTo>
                    <a:lnTo>
                      <a:pt x="53" y="1410"/>
                    </a:lnTo>
                    <a:lnTo>
                      <a:pt x="68" y="1345"/>
                    </a:lnTo>
                    <a:lnTo>
                      <a:pt x="84" y="1282"/>
                    </a:lnTo>
                    <a:lnTo>
                      <a:pt x="99" y="1219"/>
                    </a:lnTo>
                    <a:lnTo>
                      <a:pt x="115" y="1159"/>
                    </a:lnTo>
                    <a:lnTo>
                      <a:pt x="131" y="1099"/>
                    </a:lnTo>
                    <a:lnTo>
                      <a:pt x="146" y="1041"/>
                    </a:lnTo>
                    <a:lnTo>
                      <a:pt x="162" y="984"/>
                    </a:lnTo>
                    <a:lnTo>
                      <a:pt x="177" y="929"/>
                    </a:lnTo>
                    <a:lnTo>
                      <a:pt x="193" y="876"/>
                    </a:lnTo>
                    <a:lnTo>
                      <a:pt x="208" y="823"/>
                    </a:lnTo>
                    <a:lnTo>
                      <a:pt x="224" y="772"/>
                    </a:lnTo>
                    <a:lnTo>
                      <a:pt x="240" y="723"/>
                    </a:lnTo>
                    <a:lnTo>
                      <a:pt x="255" y="675"/>
                    </a:lnTo>
                    <a:lnTo>
                      <a:pt x="271" y="629"/>
                    </a:lnTo>
                    <a:lnTo>
                      <a:pt x="287" y="584"/>
                    </a:lnTo>
                    <a:lnTo>
                      <a:pt x="302" y="541"/>
                    </a:lnTo>
                    <a:lnTo>
                      <a:pt x="318" y="499"/>
                    </a:lnTo>
                    <a:lnTo>
                      <a:pt x="334" y="459"/>
                    </a:lnTo>
                    <a:lnTo>
                      <a:pt x="350" y="421"/>
                    </a:lnTo>
                    <a:lnTo>
                      <a:pt x="365" y="384"/>
                    </a:lnTo>
                    <a:lnTo>
                      <a:pt x="381" y="349"/>
                    </a:lnTo>
                    <a:lnTo>
                      <a:pt x="397" y="315"/>
                    </a:lnTo>
                    <a:lnTo>
                      <a:pt x="413" y="284"/>
                    </a:lnTo>
                    <a:lnTo>
                      <a:pt x="429" y="253"/>
                    </a:lnTo>
                    <a:lnTo>
                      <a:pt x="445" y="224"/>
                    </a:lnTo>
                    <a:lnTo>
                      <a:pt x="462" y="197"/>
                    </a:lnTo>
                    <a:lnTo>
                      <a:pt x="478" y="172"/>
                    </a:lnTo>
                    <a:lnTo>
                      <a:pt x="495" y="148"/>
                    </a:lnTo>
                    <a:lnTo>
                      <a:pt x="511" y="127"/>
                    </a:lnTo>
                    <a:lnTo>
                      <a:pt x="528" y="106"/>
                    </a:lnTo>
                    <a:lnTo>
                      <a:pt x="545" y="87"/>
                    </a:lnTo>
                    <a:lnTo>
                      <a:pt x="563" y="70"/>
                    </a:lnTo>
                    <a:lnTo>
                      <a:pt x="580" y="55"/>
                    </a:lnTo>
                    <a:lnTo>
                      <a:pt x="598" y="41"/>
                    </a:lnTo>
                    <a:lnTo>
                      <a:pt x="617" y="29"/>
                    </a:lnTo>
                    <a:lnTo>
                      <a:pt x="636" y="19"/>
                    </a:lnTo>
                    <a:lnTo>
                      <a:pt x="656" y="11"/>
                    </a:lnTo>
                    <a:lnTo>
                      <a:pt x="676" y="5"/>
                    </a:lnTo>
                    <a:lnTo>
                      <a:pt x="697" y="2"/>
                    </a:lnTo>
                    <a:lnTo>
                      <a:pt x="718" y="0"/>
                    </a:lnTo>
                    <a:lnTo>
                      <a:pt x="739" y="2"/>
                    </a:lnTo>
                    <a:lnTo>
                      <a:pt x="760" y="5"/>
                    </a:lnTo>
                    <a:lnTo>
                      <a:pt x="781" y="12"/>
                    </a:lnTo>
                    <a:lnTo>
                      <a:pt x="801" y="20"/>
                    </a:lnTo>
                    <a:lnTo>
                      <a:pt x="821" y="30"/>
                    </a:lnTo>
                    <a:lnTo>
                      <a:pt x="839" y="42"/>
                    </a:lnTo>
                    <a:lnTo>
                      <a:pt x="859" y="58"/>
                    </a:lnTo>
                    <a:lnTo>
                      <a:pt x="875" y="72"/>
                    </a:lnTo>
                    <a:lnTo>
                      <a:pt x="894" y="91"/>
                    </a:lnTo>
                    <a:lnTo>
                      <a:pt x="911" y="110"/>
                    </a:lnTo>
                    <a:lnTo>
                      <a:pt x="928" y="131"/>
                    </a:lnTo>
                    <a:lnTo>
                      <a:pt x="945" y="153"/>
                    </a:lnTo>
                    <a:lnTo>
                      <a:pt x="961" y="178"/>
                    </a:lnTo>
                    <a:lnTo>
                      <a:pt x="978" y="204"/>
                    </a:lnTo>
                    <a:lnTo>
                      <a:pt x="994" y="231"/>
                    </a:lnTo>
                    <a:lnTo>
                      <a:pt x="1010" y="261"/>
                    </a:lnTo>
                    <a:lnTo>
                      <a:pt x="1026" y="291"/>
                    </a:lnTo>
                    <a:lnTo>
                      <a:pt x="1042" y="324"/>
                    </a:lnTo>
                    <a:lnTo>
                      <a:pt x="1058" y="358"/>
                    </a:lnTo>
                    <a:lnTo>
                      <a:pt x="1074" y="394"/>
                    </a:lnTo>
                    <a:lnTo>
                      <a:pt x="1090" y="431"/>
                    </a:lnTo>
                    <a:lnTo>
                      <a:pt x="1105" y="470"/>
                    </a:lnTo>
                    <a:lnTo>
                      <a:pt x="1121" y="510"/>
                    </a:lnTo>
                    <a:lnTo>
                      <a:pt x="1137" y="552"/>
                    </a:lnTo>
                    <a:lnTo>
                      <a:pt x="1153" y="596"/>
                    </a:lnTo>
                    <a:lnTo>
                      <a:pt x="1168" y="641"/>
                    </a:lnTo>
                    <a:lnTo>
                      <a:pt x="1184" y="688"/>
                    </a:lnTo>
                    <a:lnTo>
                      <a:pt x="1200" y="736"/>
                    </a:lnTo>
                    <a:lnTo>
                      <a:pt x="1215" y="786"/>
                    </a:lnTo>
                    <a:lnTo>
                      <a:pt x="1231" y="838"/>
                    </a:lnTo>
                    <a:lnTo>
                      <a:pt x="1247" y="890"/>
                    </a:lnTo>
                    <a:lnTo>
                      <a:pt x="1263" y="944"/>
                    </a:lnTo>
                    <a:lnTo>
                      <a:pt x="1278" y="1000"/>
                    </a:lnTo>
                    <a:lnTo>
                      <a:pt x="1294" y="1057"/>
                    </a:lnTo>
                    <a:lnTo>
                      <a:pt x="1309" y="1116"/>
                    </a:lnTo>
                    <a:lnTo>
                      <a:pt x="1325" y="1175"/>
                    </a:lnTo>
                    <a:lnTo>
                      <a:pt x="1340" y="1237"/>
                    </a:lnTo>
                    <a:lnTo>
                      <a:pt x="1356" y="1299"/>
                    </a:lnTo>
                    <a:lnTo>
                      <a:pt x="1372" y="1363"/>
                    </a:lnTo>
                    <a:lnTo>
                      <a:pt x="1387" y="1428"/>
                    </a:lnTo>
                    <a:lnTo>
                      <a:pt x="1403" y="1494"/>
                    </a:lnTo>
                    <a:lnTo>
                      <a:pt x="1418" y="1562"/>
                    </a:lnTo>
                    <a:lnTo>
                      <a:pt x="1434" y="1631"/>
                    </a:lnTo>
                    <a:lnTo>
                      <a:pt x="1449" y="1701"/>
                    </a:lnTo>
                    <a:lnTo>
                      <a:pt x="1465" y="1772"/>
                    </a:lnTo>
                    <a:lnTo>
                      <a:pt x="1480" y="1844"/>
                    </a:lnTo>
                    <a:lnTo>
                      <a:pt x="1496" y="1917"/>
                    </a:lnTo>
                    <a:lnTo>
                      <a:pt x="1511" y="1992"/>
                    </a:lnTo>
                    <a:lnTo>
                      <a:pt x="1527" y="2067"/>
                    </a:lnTo>
                    <a:lnTo>
                      <a:pt x="1543" y="2144"/>
                    </a:lnTo>
                    <a:lnTo>
                      <a:pt x="1558" y="2222"/>
                    </a:lnTo>
                    <a:lnTo>
                      <a:pt x="1574" y="2300"/>
                    </a:lnTo>
                    <a:lnTo>
                      <a:pt x="1589" y="2379"/>
                    </a:lnTo>
                    <a:lnTo>
                      <a:pt x="1605" y="2459"/>
                    </a:lnTo>
                    <a:lnTo>
                      <a:pt x="1620" y="2540"/>
                    </a:lnTo>
                    <a:lnTo>
                      <a:pt x="1636" y="2622"/>
                    </a:lnTo>
                    <a:lnTo>
                      <a:pt x="1651" y="2705"/>
                    </a:lnTo>
                    <a:lnTo>
                      <a:pt x="1667" y="2788"/>
                    </a:lnTo>
                    <a:lnTo>
                      <a:pt x="1682" y="2872"/>
                    </a:lnTo>
                    <a:lnTo>
                      <a:pt x="1698" y="2957"/>
                    </a:lnTo>
                    <a:lnTo>
                      <a:pt x="1713" y="3042"/>
                    </a:lnTo>
                    <a:lnTo>
                      <a:pt x="1729" y="3128"/>
                    </a:lnTo>
                    <a:lnTo>
                      <a:pt x="1744" y="3215"/>
                    </a:lnTo>
                    <a:lnTo>
                      <a:pt x="1760" y="3302"/>
                    </a:lnTo>
                    <a:lnTo>
                      <a:pt x="1775" y="3390"/>
                    </a:lnTo>
                    <a:lnTo>
                      <a:pt x="1791" y="3478"/>
                    </a:lnTo>
                    <a:lnTo>
                      <a:pt x="1806" y="3566"/>
                    </a:lnTo>
                    <a:lnTo>
                      <a:pt x="1822" y="3655"/>
                    </a:lnTo>
                    <a:lnTo>
                      <a:pt x="1837" y="3744"/>
                    </a:lnTo>
                    <a:lnTo>
                      <a:pt x="1853" y="3834"/>
                    </a:lnTo>
                    <a:lnTo>
                      <a:pt x="1868" y="3924"/>
                    </a:lnTo>
                    <a:lnTo>
                      <a:pt x="1884" y="4014"/>
                    </a:lnTo>
                    <a:lnTo>
                      <a:pt x="1899" y="4105"/>
                    </a:lnTo>
                    <a:lnTo>
                      <a:pt x="1915" y="4196"/>
                    </a:lnTo>
                    <a:lnTo>
                      <a:pt x="1930" y="4286"/>
                    </a:lnTo>
                    <a:lnTo>
                      <a:pt x="1946" y="4377"/>
                    </a:lnTo>
                    <a:lnTo>
                      <a:pt x="1962" y="4468"/>
                    </a:lnTo>
                    <a:lnTo>
                      <a:pt x="1977" y="4559"/>
                    </a:lnTo>
                    <a:lnTo>
                      <a:pt x="1993" y="4651"/>
                    </a:lnTo>
                    <a:lnTo>
                      <a:pt x="2008" y="4742"/>
                    </a:lnTo>
                    <a:lnTo>
                      <a:pt x="2024" y="4833"/>
                    </a:lnTo>
                    <a:lnTo>
                      <a:pt x="2039" y="4924"/>
                    </a:lnTo>
                    <a:lnTo>
                      <a:pt x="2055" y="5014"/>
                    </a:lnTo>
                    <a:lnTo>
                      <a:pt x="2070" y="5105"/>
                    </a:lnTo>
                    <a:lnTo>
                      <a:pt x="2086" y="5195"/>
                    </a:lnTo>
                    <a:lnTo>
                      <a:pt x="2101" y="5286"/>
                    </a:lnTo>
                    <a:lnTo>
                      <a:pt x="2117" y="5376"/>
                    </a:lnTo>
                    <a:lnTo>
                      <a:pt x="2132" y="5465"/>
                    </a:lnTo>
                    <a:lnTo>
                      <a:pt x="2148" y="5554"/>
                    </a:lnTo>
                    <a:lnTo>
                      <a:pt x="2163" y="5643"/>
                    </a:lnTo>
                    <a:lnTo>
                      <a:pt x="2179" y="5732"/>
                    </a:lnTo>
                    <a:lnTo>
                      <a:pt x="2194" y="5820"/>
                    </a:lnTo>
                    <a:lnTo>
                      <a:pt x="2210" y="5907"/>
                    </a:lnTo>
                    <a:lnTo>
                      <a:pt x="2225" y="5994"/>
                    </a:lnTo>
                    <a:lnTo>
                      <a:pt x="2241" y="6081"/>
                    </a:lnTo>
                    <a:lnTo>
                      <a:pt x="2256" y="6166"/>
                    </a:lnTo>
                    <a:lnTo>
                      <a:pt x="2272" y="6251"/>
                    </a:lnTo>
                    <a:lnTo>
                      <a:pt x="2287" y="6336"/>
                    </a:lnTo>
                    <a:lnTo>
                      <a:pt x="2303" y="6420"/>
                    </a:lnTo>
                    <a:lnTo>
                      <a:pt x="2318" y="6503"/>
                    </a:lnTo>
                    <a:lnTo>
                      <a:pt x="2334" y="6585"/>
                    </a:lnTo>
                    <a:lnTo>
                      <a:pt x="2349" y="6667"/>
                    </a:lnTo>
                    <a:lnTo>
                      <a:pt x="2365" y="6747"/>
                    </a:lnTo>
                    <a:lnTo>
                      <a:pt x="2380" y="6827"/>
                    </a:lnTo>
                    <a:lnTo>
                      <a:pt x="2396" y="6906"/>
                    </a:lnTo>
                    <a:lnTo>
                      <a:pt x="2411" y="6984"/>
                    </a:lnTo>
                    <a:lnTo>
                      <a:pt x="2427" y="7060"/>
                    </a:lnTo>
                    <a:lnTo>
                      <a:pt x="2442" y="7136"/>
                    </a:lnTo>
                    <a:lnTo>
                      <a:pt x="2457" y="7212"/>
                    </a:lnTo>
                    <a:lnTo>
                      <a:pt x="2473" y="7286"/>
                    </a:lnTo>
                    <a:lnTo>
                      <a:pt x="2488" y="7358"/>
                    </a:lnTo>
                    <a:lnTo>
                      <a:pt x="2504" y="7430"/>
                    </a:lnTo>
                    <a:lnTo>
                      <a:pt x="2519" y="7501"/>
                    </a:lnTo>
                    <a:lnTo>
                      <a:pt x="2535" y="7570"/>
                    </a:lnTo>
                    <a:lnTo>
                      <a:pt x="2550" y="7638"/>
                    </a:lnTo>
                    <a:lnTo>
                      <a:pt x="2566" y="7705"/>
                    </a:lnTo>
                    <a:lnTo>
                      <a:pt x="2581" y="7771"/>
                    </a:lnTo>
                    <a:lnTo>
                      <a:pt x="2597" y="7835"/>
                    </a:lnTo>
                    <a:lnTo>
                      <a:pt x="2612" y="7899"/>
                    </a:lnTo>
                    <a:lnTo>
                      <a:pt x="2628" y="7960"/>
                    </a:lnTo>
                    <a:lnTo>
                      <a:pt x="2643" y="8020"/>
                    </a:lnTo>
                    <a:lnTo>
                      <a:pt x="2659" y="8080"/>
                    </a:lnTo>
                    <a:lnTo>
                      <a:pt x="2674" y="8138"/>
                    </a:lnTo>
                    <a:lnTo>
                      <a:pt x="2690" y="8194"/>
                    </a:lnTo>
                    <a:lnTo>
                      <a:pt x="2705" y="8248"/>
                    </a:lnTo>
                    <a:lnTo>
                      <a:pt x="2721" y="8302"/>
                    </a:lnTo>
                    <a:lnTo>
                      <a:pt x="2736" y="8353"/>
                    </a:lnTo>
                    <a:lnTo>
                      <a:pt x="2751" y="8403"/>
                    </a:lnTo>
                    <a:lnTo>
                      <a:pt x="2767" y="8452"/>
                    </a:lnTo>
                    <a:lnTo>
                      <a:pt x="2782" y="8499"/>
                    </a:lnTo>
                    <a:lnTo>
                      <a:pt x="2797" y="8545"/>
                    </a:lnTo>
                    <a:lnTo>
                      <a:pt x="2813" y="8589"/>
                    </a:lnTo>
                    <a:lnTo>
                      <a:pt x="2828" y="8631"/>
                    </a:lnTo>
                    <a:lnTo>
                      <a:pt x="2843" y="8671"/>
                    </a:lnTo>
                    <a:lnTo>
                      <a:pt x="2859" y="8710"/>
                    </a:lnTo>
                    <a:lnTo>
                      <a:pt x="2874" y="8748"/>
                    </a:lnTo>
                    <a:lnTo>
                      <a:pt x="2889" y="8783"/>
                    </a:lnTo>
                    <a:lnTo>
                      <a:pt x="2904" y="8817"/>
                    </a:lnTo>
                    <a:lnTo>
                      <a:pt x="2919" y="8849"/>
                    </a:lnTo>
                    <a:lnTo>
                      <a:pt x="2934" y="8879"/>
                    </a:lnTo>
                    <a:lnTo>
                      <a:pt x="2949" y="8908"/>
                    </a:lnTo>
                    <a:lnTo>
                      <a:pt x="2964" y="8934"/>
                    </a:lnTo>
                    <a:lnTo>
                      <a:pt x="2979" y="8959"/>
                    </a:lnTo>
                    <a:lnTo>
                      <a:pt x="2994" y="8982"/>
                    </a:lnTo>
                    <a:lnTo>
                      <a:pt x="3008" y="9003"/>
                    </a:lnTo>
                    <a:lnTo>
                      <a:pt x="3023" y="9022"/>
                    </a:lnTo>
                    <a:lnTo>
                      <a:pt x="3037" y="9040"/>
                    </a:lnTo>
                    <a:lnTo>
                      <a:pt x="3051" y="9055"/>
                    </a:lnTo>
                    <a:lnTo>
                      <a:pt x="3064" y="9067"/>
                    </a:lnTo>
                    <a:lnTo>
                      <a:pt x="3078" y="9079"/>
                    </a:lnTo>
                    <a:lnTo>
                      <a:pt x="3091" y="9090"/>
                    </a:lnTo>
                    <a:lnTo>
                      <a:pt x="3103" y="9097"/>
                    </a:lnTo>
                    <a:lnTo>
                      <a:pt x="3115" y="9103"/>
                    </a:lnTo>
                    <a:lnTo>
                      <a:pt x="3126" y="9107"/>
                    </a:lnTo>
                    <a:lnTo>
                      <a:pt x="3137" y="9110"/>
                    </a:lnTo>
                    <a:lnTo>
                      <a:pt x="3147" y="9111"/>
                    </a:lnTo>
                    <a:lnTo>
                      <a:pt x="3158" y="9112"/>
                    </a:lnTo>
                    <a:lnTo>
                      <a:pt x="3167" y="9111"/>
                    </a:lnTo>
                    <a:lnTo>
                      <a:pt x="3177" y="9108"/>
                    </a:lnTo>
                    <a:lnTo>
                      <a:pt x="3188" y="9105"/>
                    </a:lnTo>
                    <a:lnTo>
                      <a:pt x="3198" y="9100"/>
                    </a:lnTo>
                    <a:lnTo>
                      <a:pt x="3209" y="9094"/>
                    </a:lnTo>
                    <a:lnTo>
                      <a:pt x="3222" y="9086"/>
                    </a:lnTo>
                    <a:lnTo>
                      <a:pt x="3234" y="9076"/>
                    </a:lnTo>
                    <a:lnTo>
                      <a:pt x="3247" y="9064"/>
                    </a:lnTo>
                    <a:lnTo>
                      <a:pt x="3262" y="9050"/>
                    </a:lnTo>
                    <a:lnTo>
                      <a:pt x="3275" y="9036"/>
                    </a:lnTo>
                    <a:lnTo>
                      <a:pt x="3289" y="9018"/>
                    </a:lnTo>
                    <a:lnTo>
                      <a:pt x="3303" y="8999"/>
                    </a:lnTo>
                    <a:lnTo>
                      <a:pt x="3317" y="8978"/>
                    </a:lnTo>
                    <a:lnTo>
                      <a:pt x="3332" y="8955"/>
                    </a:lnTo>
                    <a:lnTo>
                      <a:pt x="3347" y="8930"/>
                    </a:lnTo>
                    <a:lnTo>
                      <a:pt x="3361" y="8903"/>
                    </a:lnTo>
                    <a:lnTo>
                      <a:pt x="3376" y="8875"/>
                    </a:lnTo>
                    <a:lnTo>
                      <a:pt x="3391" y="8844"/>
                    </a:lnTo>
                    <a:lnTo>
                      <a:pt x="3407" y="8812"/>
                    </a:lnTo>
                    <a:lnTo>
                      <a:pt x="3422" y="8778"/>
                    </a:lnTo>
                    <a:lnTo>
                      <a:pt x="3437" y="8742"/>
                    </a:lnTo>
                    <a:lnTo>
                      <a:pt x="3452" y="8705"/>
                    </a:lnTo>
                    <a:lnTo>
                      <a:pt x="3467" y="8666"/>
                    </a:lnTo>
                    <a:lnTo>
                      <a:pt x="3483" y="8625"/>
                    </a:lnTo>
                    <a:lnTo>
                      <a:pt x="3498" y="8583"/>
                    </a:lnTo>
                    <a:lnTo>
                      <a:pt x="3513" y="8539"/>
                    </a:lnTo>
                    <a:lnTo>
                      <a:pt x="3528" y="8493"/>
                    </a:lnTo>
                    <a:lnTo>
                      <a:pt x="3544" y="8446"/>
                    </a:lnTo>
                    <a:lnTo>
                      <a:pt x="3559" y="8397"/>
                    </a:lnTo>
                    <a:lnTo>
                      <a:pt x="3575" y="8347"/>
                    </a:lnTo>
                    <a:lnTo>
                      <a:pt x="3590" y="8295"/>
                    </a:lnTo>
                    <a:lnTo>
                      <a:pt x="3605" y="8241"/>
                    </a:lnTo>
                    <a:lnTo>
                      <a:pt x="3621" y="8186"/>
                    </a:lnTo>
                    <a:lnTo>
                      <a:pt x="3636" y="8130"/>
                    </a:lnTo>
                    <a:lnTo>
                      <a:pt x="3652" y="8072"/>
                    </a:lnTo>
                    <a:lnTo>
                      <a:pt x="3667" y="8013"/>
                    </a:lnTo>
                    <a:lnTo>
                      <a:pt x="3682" y="7953"/>
                    </a:lnTo>
                    <a:lnTo>
                      <a:pt x="3698" y="7890"/>
                    </a:lnTo>
                    <a:lnTo>
                      <a:pt x="3713" y="7827"/>
                    </a:lnTo>
                    <a:lnTo>
                      <a:pt x="3729" y="7763"/>
                    </a:lnTo>
                    <a:lnTo>
                      <a:pt x="3744" y="7697"/>
                    </a:lnTo>
                    <a:lnTo>
                      <a:pt x="3760" y="7630"/>
                    </a:lnTo>
                    <a:lnTo>
                      <a:pt x="3775" y="7561"/>
                    </a:lnTo>
                    <a:lnTo>
                      <a:pt x="3791" y="7492"/>
                    </a:lnTo>
                    <a:lnTo>
                      <a:pt x="3806" y="7421"/>
                    </a:lnTo>
                    <a:lnTo>
                      <a:pt x="3822" y="7349"/>
                    </a:lnTo>
                    <a:lnTo>
                      <a:pt x="3837" y="7276"/>
                    </a:lnTo>
                    <a:lnTo>
                      <a:pt x="3852" y="7202"/>
                    </a:lnTo>
                    <a:lnTo>
                      <a:pt x="3868" y="7127"/>
                    </a:lnTo>
                    <a:lnTo>
                      <a:pt x="3883" y="7051"/>
                    </a:lnTo>
                    <a:lnTo>
                      <a:pt x="3899" y="6974"/>
                    </a:lnTo>
                    <a:lnTo>
                      <a:pt x="3914" y="6896"/>
                    </a:lnTo>
                    <a:lnTo>
                      <a:pt x="3930" y="6817"/>
                    </a:lnTo>
                    <a:lnTo>
                      <a:pt x="3946" y="6737"/>
                    </a:lnTo>
                    <a:lnTo>
                      <a:pt x="3961" y="6656"/>
                    </a:lnTo>
                    <a:lnTo>
                      <a:pt x="3977" y="6575"/>
                    </a:lnTo>
                    <a:lnTo>
                      <a:pt x="3992" y="6492"/>
                    </a:lnTo>
                    <a:lnTo>
                      <a:pt x="4008" y="6409"/>
                    </a:lnTo>
                    <a:lnTo>
                      <a:pt x="4023" y="6325"/>
                    </a:lnTo>
                    <a:lnTo>
                      <a:pt x="4039" y="6241"/>
                    </a:lnTo>
                    <a:lnTo>
                      <a:pt x="4054" y="6155"/>
                    </a:lnTo>
                    <a:lnTo>
                      <a:pt x="4070" y="6070"/>
                    </a:lnTo>
                    <a:lnTo>
                      <a:pt x="4085" y="5984"/>
                    </a:lnTo>
                    <a:lnTo>
                      <a:pt x="4101" y="5896"/>
                    </a:lnTo>
                    <a:lnTo>
                      <a:pt x="4116" y="5809"/>
                    </a:lnTo>
                    <a:lnTo>
                      <a:pt x="4132" y="5721"/>
                    </a:lnTo>
                    <a:lnTo>
                      <a:pt x="4147" y="5632"/>
                    </a:lnTo>
                    <a:lnTo>
                      <a:pt x="4163" y="5543"/>
                    </a:lnTo>
                    <a:lnTo>
                      <a:pt x="4178" y="5454"/>
                    </a:lnTo>
                    <a:lnTo>
                      <a:pt x="4194" y="5364"/>
                    </a:lnTo>
                    <a:lnTo>
                      <a:pt x="4209" y="5274"/>
                    </a:lnTo>
                    <a:lnTo>
                      <a:pt x="4225" y="5184"/>
                    </a:lnTo>
                    <a:lnTo>
                      <a:pt x="4240" y="5094"/>
                    </a:lnTo>
                    <a:lnTo>
                      <a:pt x="4256" y="5003"/>
                    </a:lnTo>
                    <a:lnTo>
                      <a:pt x="4271" y="4912"/>
                    </a:lnTo>
                    <a:lnTo>
                      <a:pt x="4287" y="4821"/>
                    </a:lnTo>
                    <a:lnTo>
                      <a:pt x="4302" y="4730"/>
                    </a:lnTo>
                    <a:lnTo>
                      <a:pt x="4318" y="4639"/>
                    </a:lnTo>
                    <a:lnTo>
                      <a:pt x="4333" y="4548"/>
                    </a:lnTo>
                    <a:lnTo>
                      <a:pt x="4349" y="4457"/>
                    </a:lnTo>
                    <a:lnTo>
                      <a:pt x="4364" y="4366"/>
                    </a:lnTo>
                    <a:lnTo>
                      <a:pt x="4380" y="4275"/>
                    </a:lnTo>
                    <a:lnTo>
                      <a:pt x="4395" y="4184"/>
                    </a:lnTo>
                    <a:lnTo>
                      <a:pt x="4411" y="4094"/>
                    </a:lnTo>
                    <a:lnTo>
                      <a:pt x="4426" y="4003"/>
                    </a:lnTo>
                    <a:lnTo>
                      <a:pt x="4442" y="3913"/>
                    </a:lnTo>
                    <a:lnTo>
                      <a:pt x="4457" y="3823"/>
                    </a:lnTo>
                    <a:lnTo>
                      <a:pt x="4473" y="3733"/>
                    </a:lnTo>
                    <a:lnTo>
                      <a:pt x="4488" y="3644"/>
                    </a:lnTo>
                    <a:lnTo>
                      <a:pt x="4504" y="3555"/>
                    </a:lnTo>
                    <a:lnTo>
                      <a:pt x="4519" y="3467"/>
                    </a:lnTo>
                    <a:lnTo>
                      <a:pt x="4535" y="3379"/>
                    </a:lnTo>
                    <a:lnTo>
                      <a:pt x="4550" y="3291"/>
                    </a:lnTo>
                    <a:lnTo>
                      <a:pt x="4566" y="3204"/>
                    </a:lnTo>
                    <a:lnTo>
                      <a:pt x="4581" y="3118"/>
                    </a:lnTo>
                    <a:lnTo>
                      <a:pt x="4597" y="3031"/>
                    </a:lnTo>
                    <a:lnTo>
                      <a:pt x="4612" y="2946"/>
                    </a:lnTo>
                    <a:lnTo>
                      <a:pt x="4628" y="2861"/>
                    </a:lnTo>
                    <a:lnTo>
                      <a:pt x="4644" y="2777"/>
                    </a:lnTo>
                    <a:lnTo>
                      <a:pt x="4659" y="2694"/>
                    </a:lnTo>
                    <a:lnTo>
                      <a:pt x="4675" y="2612"/>
                    </a:lnTo>
                    <a:lnTo>
                      <a:pt x="4690" y="2530"/>
                    </a:lnTo>
                    <a:lnTo>
                      <a:pt x="4706" y="2449"/>
                    </a:lnTo>
                    <a:lnTo>
                      <a:pt x="4721" y="2369"/>
                    </a:lnTo>
                    <a:lnTo>
                      <a:pt x="4737" y="2290"/>
                    </a:lnTo>
                    <a:lnTo>
                      <a:pt x="4752" y="2212"/>
                    </a:lnTo>
                    <a:lnTo>
                      <a:pt x="4768" y="2134"/>
                    </a:lnTo>
                    <a:lnTo>
                      <a:pt x="4783" y="2058"/>
                    </a:lnTo>
                    <a:lnTo>
                      <a:pt x="4799" y="1983"/>
                    </a:lnTo>
                    <a:lnTo>
                      <a:pt x="4814" y="1909"/>
                    </a:lnTo>
                    <a:lnTo>
                      <a:pt x="4830" y="1835"/>
                    </a:lnTo>
                    <a:lnTo>
                      <a:pt x="4846" y="1763"/>
                    </a:lnTo>
                    <a:lnTo>
                      <a:pt x="4861" y="1692"/>
                    </a:lnTo>
                    <a:lnTo>
                      <a:pt x="4877" y="1623"/>
                    </a:lnTo>
                    <a:lnTo>
                      <a:pt x="4892" y="1554"/>
                    </a:lnTo>
                    <a:lnTo>
                      <a:pt x="4908" y="1486"/>
                    </a:lnTo>
                    <a:lnTo>
                      <a:pt x="4923" y="1420"/>
                    </a:lnTo>
                    <a:lnTo>
                      <a:pt x="4939" y="1355"/>
                    </a:lnTo>
                    <a:lnTo>
                      <a:pt x="4954" y="1292"/>
                    </a:lnTo>
                    <a:lnTo>
                      <a:pt x="4970" y="1229"/>
                    </a:lnTo>
                    <a:lnTo>
                      <a:pt x="4985" y="1168"/>
                    </a:lnTo>
                    <a:lnTo>
                      <a:pt x="5001" y="1108"/>
                    </a:lnTo>
                    <a:lnTo>
                      <a:pt x="5017" y="1050"/>
                    </a:lnTo>
                    <a:lnTo>
                      <a:pt x="5032" y="993"/>
                    </a:lnTo>
                    <a:lnTo>
                      <a:pt x="5048" y="938"/>
                    </a:lnTo>
                    <a:lnTo>
                      <a:pt x="5063" y="884"/>
                    </a:lnTo>
                    <a:lnTo>
                      <a:pt x="5079" y="831"/>
                    </a:lnTo>
                    <a:lnTo>
                      <a:pt x="5095" y="780"/>
                    </a:lnTo>
                    <a:lnTo>
                      <a:pt x="5110" y="731"/>
                    </a:lnTo>
                    <a:lnTo>
                      <a:pt x="5126" y="683"/>
                    </a:lnTo>
                    <a:lnTo>
                      <a:pt x="5141" y="636"/>
                    </a:lnTo>
                    <a:lnTo>
                      <a:pt x="5157" y="591"/>
                    </a:lnTo>
                    <a:lnTo>
                      <a:pt x="5173" y="548"/>
                    </a:lnTo>
                    <a:lnTo>
                      <a:pt x="5189" y="506"/>
                    </a:lnTo>
                    <a:lnTo>
                      <a:pt x="5204" y="465"/>
                    </a:lnTo>
                    <a:lnTo>
                      <a:pt x="5220" y="427"/>
                    </a:lnTo>
                    <a:lnTo>
                      <a:pt x="5236" y="390"/>
                    </a:lnTo>
                    <a:lnTo>
                      <a:pt x="5252" y="354"/>
                    </a:lnTo>
                    <a:lnTo>
                      <a:pt x="5268" y="321"/>
                    </a:lnTo>
                    <a:lnTo>
                      <a:pt x="5283" y="288"/>
                    </a:lnTo>
                    <a:lnTo>
                      <a:pt x="5299" y="258"/>
                    </a:lnTo>
                    <a:lnTo>
                      <a:pt x="5316" y="229"/>
                    </a:lnTo>
                    <a:lnTo>
                      <a:pt x="5332" y="202"/>
                    </a:lnTo>
                    <a:lnTo>
                      <a:pt x="5349" y="176"/>
                    </a:lnTo>
                    <a:lnTo>
                      <a:pt x="5365" y="152"/>
                    </a:lnTo>
                    <a:lnTo>
                      <a:pt x="5381" y="130"/>
                    </a:lnTo>
                    <a:lnTo>
                      <a:pt x="5398" y="109"/>
                    </a:lnTo>
                    <a:lnTo>
                      <a:pt x="5415" y="90"/>
                    </a:lnTo>
                    <a:lnTo>
                      <a:pt x="5433" y="73"/>
                    </a:lnTo>
                    <a:lnTo>
                      <a:pt x="5450" y="57"/>
                    </a:lnTo>
                    <a:lnTo>
                      <a:pt x="5469" y="43"/>
                    </a:lnTo>
                    <a:lnTo>
                      <a:pt x="5487" y="31"/>
                    </a:lnTo>
                    <a:lnTo>
                      <a:pt x="5505" y="21"/>
                    </a:lnTo>
                    <a:lnTo>
                      <a:pt x="5525" y="12"/>
                    </a:lnTo>
                    <a:lnTo>
                      <a:pt x="5546" y="6"/>
                    </a:lnTo>
                    <a:lnTo>
                      <a:pt x="5567" y="2"/>
                    </a:lnTo>
                    <a:lnTo>
                      <a:pt x="5587" y="1"/>
                    </a:lnTo>
                    <a:lnTo>
                      <a:pt x="5609" y="2"/>
                    </a:lnTo>
                    <a:lnTo>
                      <a:pt x="5629" y="5"/>
                    </a:lnTo>
                    <a:lnTo>
                      <a:pt x="5650" y="10"/>
                    </a:lnTo>
                    <a:lnTo>
                      <a:pt x="5671" y="19"/>
                    </a:lnTo>
                    <a:lnTo>
                      <a:pt x="5690" y="28"/>
                    </a:lnTo>
                    <a:lnTo>
                      <a:pt x="5709" y="41"/>
                    </a:lnTo>
                    <a:lnTo>
                      <a:pt x="5728" y="55"/>
                    </a:lnTo>
                    <a:lnTo>
                      <a:pt x="5746" y="70"/>
                    </a:lnTo>
                    <a:lnTo>
                      <a:pt x="5763" y="87"/>
                    </a:lnTo>
                    <a:lnTo>
                      <a:pt x="5781" y="107"/>
                    </a:lnTo>
                    <a:lnTo>
                      <a:pt x="5798" y="128"/>
                    </a:lnTo>
                    <a:lnTo>
                      <a:pt x="5815" y="150"/>
                    </a:lnTo>
                    <a:lnTo>
                      <a:pt x="5831" y="174"/>
                    </a:lnTo>
                    <a:lnTo>
                      <a:pt x="5848" y="200"/>
                    </a:lnTo>
                    <a:lnTo>
                      <a:pt x="5864" y="227"/>
                    </a:lnTo>
                    <a:lnTo>
                      <a:pt x="5880" y="255"/>
                    </a:lnTo>
                    <a:lnTo>
                      <a:pt x="5896" y="286"/>
                    </a:lnTo>
                    <a:lnTo>
                      <a:pt x="5913" y="319"/>
                    </a:lnTo>
                    <a:lnTo>
                      <a:pt x="5928" y="353"/>
                    </a:lnTo>
                    <a:lnTo>
                      <a:pt x="5944" y="388"/>
                    </a:lnTo>
                    <a:lnTo>
                      <a:pt x="5960" y="424"/>
                    </a:lnTo>
                    <a:lnTo>
                      <a:pt x="5976" y="463"/>
                    </a:lnTo>
                    <a:lnTo>
                      <a:pt x="5992" y="503"/>
                    </a:lnTo>
                    <a:lnTo>
                      <a:pt x="6007" y="546"/>
                    </a:lnTo>
                    <a:lnTo>
                      <a:pt x="6023" y="589"/>
                    </a:lnTo>
                    <a:lnTo>
                      <a:pt x="6039" y="634"/>
                    </a:lnTo>
                    <a:lnTo>
                      <a:pt x="6054" y="681"/>
                    </a:lnTo>
                    <a:lnTo>
                      <a:pt x="6070" y="729"/>
                    </a:lnTo>
                    <a:lnTo>
                      <a:pt x="6086" y="778"/>
                    </a:lnTo>
                    <a:lnTo>
                      <a:pt x="6101" y="829"/>
                    </a:lnTo>
                    <a:lnTo>
                      <a:pt x="6117" y="882"/>
                    </a:lnTo>
                    <a:lnTo>
                      <a:pt x="6133" y="935"/>
                    </a:lnTo>
                    <a:lnTo>
                      <a:pt x="6149" y="991"/>
                    </a:lnTo>
                    <a:lnTo>
                      <a:pt x="6164" y="1048"/>
                    </a:lnTo>
                    <a:lnTo>
                      <a:pt x="6180" y="1106"/>
                    </a:lnTo>
                    <a:lnTo>
                      <a:pt x="6195" y="1166"/>
                    </a:lnTo>
                    <a:lnTo>
                      <a:pt x="6211" y="1227"/>
                    </a:lnTo>
                    <a:lnTo>
                      <a:pt x="6227" y="1289"/>
                    </a:lnTo>
                    <a:lnTo>
                      <a:pt x="6242" y="1353"/>
                    </a:lnTo>
                    <a:lnTo>
                      <a:pt x="6258" y="1418"/>
                    </a:lnTo>
                    <a:lnTo>
                      <a:pt x="6273" y="1484"/>
                    </a:lnTo>
                    <a:lnTo>
                      <a:pt x="6289" y="1551"/>
                    </a:lnTo>
                    <a:lnTo>
                      <a:pt x="6304" y="1620"/>
                    </a:lnTo>
                    <a:lnTo>
                      <a:pt x="6320" y="1690"/>
                    </a:lnTo>
                    <a:lnTo>
                      <a:pt x="6335" y="1761"/>
                    </a:lnTo>
                    <a:lnTo>
                      <a:pt x="6351" y="1833"/>
                    </a:lnTo>
                    <a:lnTo>
                      <a:pt x="6366" y="1906"/>
                    </a:lnTo>
                    <a:lnTo>
                      <a:pt x="6382" y="1980"/>
                    </a:lnTo>
                    <a:lnTo>
                      <a:pt x="6397" y="2055"/>
                    </a:lnTo>
                    <a:lnTo>
                      <a:pt x="6413" y="2131"/>
                    </a:lnTo>
                    <a:lnTo>
                      <a:pt x="6429" y="2209"/>
                    </a:lnTo>
                    <a:lnTo>
                      <a:pt x="6444" y="2287"/>
                    </a:lnTo>
                    <a:lnTo>
                      <a:pt x="6460" y="2366"/>
                    </a:lnTo>
                    <a:lnTo>
                      <a:pt x="6475" y="2446"/>
                    </a:lnTo>
                    <a:lnTo>
                      <a:pt x="6491" y="2527"/>
                    </a:lnTo>
                    <a:lnTo>
                      <a:pt x="6506" y="2609"/>
                    </a:lnTo>
                    <a:lnTo>
                      <a:pt x="6522" y="2691"/>
                    </a:lnTo>
                    <a:lnTo>
                      <a:pt x="6537" y="2775"/>
                    </a:lnTo>
                    <a:lnTo>
                      <a:pt x="6553" y="2858"/>
                    </a:lnTo>
                    <a:lnTo>
                      <a:pt x="6568" y="2943"/>
                    </a:lnTo>
                    <a:lnTo>
                      <a:pt x="6584" y="3028"/>
                    </a:lnTo>
                    <a:lnTo>
                      <a:pt x="6599" y="3114"/>
                    </a:lnTo>
                    <a:lnTo>
                      <a:pt x="6615" y="3201"/>
                    </a:lnTo>
                    <a:lnTo>
                      <a:pt x="6630" y="3288"/>
                    </a:lnTo>
                    <a:lnTo>
                      <a:pt x="6646" y="3376"/>
                    </a:lnTo>
                    <a:lnTo>
                      <a:pt x="6661" y="3464"/>
                    </a:lnTo>
                    <a:lnTo>
                      <a:pt x="6677" y="3552"/>
                    </a:lnTo>
                    <a:lnTo>
                      <a:pt x="6692" y="3641"/>
                    </a:lnTo>
                    <a:lnTo>
                      <a:pt x="6708" y="3730"/>
                    </a:lnTo>
                    <a:lnTo>
                      <a:pt x="6723" y="3820"/>
                    </a:lnTo>
                    <a:lnTo>
                      <a:pt x="6739" y="3910"/>
                    </a:lnTo>
                    <a:lnTo>
                      <a:pt x="6754" y="4000"/>
                    </a:lnTo>
                    <a:lnTo>
                      <a:pt x="6770" y="4090"/>
                    </a:lnTo>
                    <a:lnTo>
                      <a:pt x="6785" y="4181"/>
                    </a:lnTo>
                    <a:lnTo>
                      <a:pt x="6801" y="4272"/>
                    </a:lnTo>
                    <a:lnTo>
                      <a:pt x="6816" y="4363"/>
                    </a:lnTo>
                    <a:lnTo>
                      <a:pt x="6832" y="4454"/>
                    </a:lnTo>
                    <a:lnTo>
                      <a:pt x="6848" y="4545"/>
                    </a:lnTo>
                    <a:lnTo>
                      <a:pt x="6863" y="4636"/>
                    </a:lnTo>
                    <a:lnTo>
                      <a:pt x="6879" y="4727"/>
                    </a:lnTo>
                    <a:lnTo>
                      <a:pt x="6894" y="4818"/>
                    </a:lnTo>
                    <a:lnTo>
                      <a:pt x="6910" y="4909"/>
                    </a:lnTo>
                    <a:lnTo>
                      <a:pt x="6925" y="5000"/>
                    </a:lnTo>
                    <a:lnTo>
                      <a:pt x="6941" y="5091"/>
                    </a:lnTo>
                    <a:lnTo>
                      <a:pt x="6956" y="5181"/>
                    </a:lnTo>
                    <a:lnTo>
                      <a:pt x="6972" y="5271"/>
                    </a:lnTo>
                    <a:lnTo>
                      <a:pt x="6987" y="5361"/>
                    </a:lnTo>
                    <a:lnTo>
                      <a:pt x="7003" y="5451"/>
                    </a:lnTo>
                    <a:lnTo>
                      <a:pt x="7018" y="5540"/>
                    </a:lnTo>
                    <a:lnTo>
                      <a:pt x="7034" y="5629"/>
                    </a:lnTo>
                    <a:lnTo>
                      <a:pt x="7049" y="5718"/>
                    </a:lnTo>
                    <a:lnTo>
                      <a:pt x="7065" y="5806"/>
                    </a:lnTo>
                    <a:lnTo>
                      <a:pt x="7080" y="5893"/>
                    </a:lnTo>
                    <a:lnTo>
                      <a:pt x="7096" y="5980"/>
                    </a:lnTo>
                    <a:lnTo>
                      <a:pt x="7111" y="6067"/>
                    </a:lnTo>
                    <a:lnTo>
                      <a:pt x="7127" y="6152"/>
                    </a:lnTo>
                    <a:lnTo>
                      <a:pt x="7142" y="6238"/>
                    </a:lnTo>
                    <a:lnTo>
                      <a:pt x="7158" y="6322"/>
                    </a:lnTo>
                    <a:lnTo>
                      <a:pt x="7173" y="6406"/>
                    </a:lnTo>
                    <a:lnTo>
                      <a:pt x="7189" y="6490"/>
                    </a:lnTo>
                    <a:lnTo>
                      <a:pt x="7204" y="6572"/>
                    </a:lnTo>
                    <a:lnTo>
                      <a:pt x="7220" y="6654"/>
                    </a:lnTo>
                    <a:lnTo>
                      <a:pt x="7235" y="6734"/>
                    </a:lnTo>
                    <a:lnTo>
                      <a:pt x="7251" y="6814"/>
                    </a:lnTo>
                    <a:lnTo>
                      <a:pt x="7266" y="6893"/>
                    </a:lnTo>
                    <a:lnTo>
                      <a:pt x="7282" y="6971"/>
                    </a:lnTo>
                    <a:lnTo>
                      <a:pt x="7297" y="7049"/>
                    </a:lnTo>
                    <a:lnTo>
                      <a:pt x="7313" y="7124"/>
                    </a:lnTo>
                    <a:lnTo>
                      <a:pt x="7328" y="7200"/>
                    </a:lnTo>
                    <a:lnTo>
                      <a:pt x="7343" y="7274"/>
                    </a:lnTo>
                    <a:lnTo>
                      <a:pt x="7359" y="7347"/>
                    </a:lnTo>
                    <a:lnTo>
                      <a:pt x="7374" y="7419"/>
                    </a:lnTo>
                    <a:lnTo>
                      <a:pt x="7390" y="7489"/>
                    </a:lnTo>
                    <a:lnTo>
                      <a:pt x="7405" y="7559"/>
                    </a:lnTo>
                    <a:lnTo>
                      <a:pt x="7421" y="7627"/>
                    </a:lnTo>
                    <a:lnTo>
                      <a:pt x="7436" y="7695"/>
                    </a:lnTo>
                    <a:lnTo>
                      <a:pt x="7452" y="7760"/>
                    </a:lnTo>
                    <a:lnTo>
                      <a:pt x="7467" y="7825"/>
                    </a:lnTo>
                    <a:lnTo>
                      <a:pt x="7483" y="7889"/>
                    </a:lnTo>
                    <a:lnTo>
                      <a:pt x="7498" y="7950"/>
                    </a:lnTo>
                    <a:lnTo>
                      <a:pt x="7513" y="8011"/>
                    </a:lnTo>
                    <a:lnTo>
                      <a:pt x="7529" y="8070"/>
                    </a:lnTo>
                    <a:lnTo>
                      <a:pt x="7545" y="8128"/>
                    </a:lnTo>
                    <a:lnTo>
                      <a:pt x="7560" y="8185"/>
                    </a:lnTo>
                    <a:lnTo>
                      <a:pt x="7576" y="8239"/>
                    </a:lnTo>
                    <a:lnTo>
                      <a:pt x="7591" y="8293"/>
                    </a:lnTo>
                    <a:lnTo>
                      <a:pt x="7607" y="8345"/>
                    </a:lnTo>
                    <a:lnTo>
                      <a:pt x="7622" y="8395"/>
                    </a:lnTo>
                    <a:lnTo>
                      <a:pt x="7637" y="8445"/>
                    </a:lnTo>
                    <a:lnTo>
                      <a:pt x="7653" y="8492"/>
                    </a:lnTo>
                    <a:lnTo>
                      <a:pt x="7668" y="8538"/>
                    </a:lnTo>
                    <a:lnTo>
                      <a:pt x="7683" y="8582"/>
                    </a:lnTo>
                    <a:lnTo>
                      <a:pt x="7699" y="8624"/>
                    </a:lnTo>
                    <a:lnTo>
                      <a:pt x="7714" y="8665"/>
                    </a:lnTo>
                    <a:lnTo>
                      <a:pt x="7729" y="8705"/>
                    </a:lnTo>
                    <a:lnTo>
                      <a:pt x="7744" y="8742"/>
                    </a:lnTo>
                    <a:lnTo>
                      <a:pt x="7760" y="8778"/>
                    </a:lnTo>
                    <a:lnTo>
                      <a:pt x="7775" y="8812"/>
                    </a:lnTo>
                    <a:lnTo>
                      <a:pt x="7790" y="8844"/>
                    </a:lnTo>
                    <a:lnTo>
                      <a:pt x="7805" y="8875"/>
                    </a:lnTo>
                    <a:lnTo>
                      <a:pt x="7820" y="8903"/>
                    </a:lnTo>
                    <a:lnTo>
                      <a:pt x="7835" y="8930"/>
                    </a:lnTo>
                    <a:lnTo>
                      <a:pt x="7850" y="8955"/>
                    </a:lnTo>
                    <a:lnTo>
                      <a:pt x="7865" y="8978"/>
                    </a:lnTo>
                    <a:lnTo>
                      <a:pt x="7879" y="9000"/>
                    </a:lnTo>
                    <a:lnTo>
                      <a:pt x="7894" y="9019"/>
                    </a:lnTo>
                    <a:lnTo>
                      <a:pt x="7908" y="9037"/>
                    </a:lnTo>
                    <a:lnTo>
                      <a:pt x="7922" y="9053"/>
                    </a:lnTo>
                    <a:lnTo>
                      <a:pt x="7935" y="9066"/>
                    </a:lnTo>
                    <a:lnTo>
                      <a:pt x="7948" y="9077"/>
                    </a:lnTo>
                    <a:lnTo>
                      <a:pt x="7962" y="9088"/>
                    </a:lnTo>
                    <a:lnTo>
                      <a:pt x="7975" y="9096"/>
                    </a:lnTo>
                    <a:lnTo>
                      <a:pt x="7985" y="9101"/>
                    </a:lnTo>
                    <a:lnTo>
                      <a:pt x="7999" y="9107"/>
                    </a:lnTo>
                    <a:lnTo>
                      <a:pt x="7992" y="9105"/>
                    </a:lnTo>
                    <a:lnTo>
                      <a:pt x="8008" y="9109"/>
                    </a:lnTo>
                    <a:lnTo>
                      <a:pt x="8019" y="9111"/>
                    </a:lnTo>
                    <a:lnTo>
                      <a:pt x="8029" y="9112"/>
                    </a:lnTo>
                    <a:lnTo>
                      <a:pt x="8039" y="9111"/>
                    </a:lnTo>
                    <a:lnTo>
                      <a:pt x="8032" y="9112"/>
                    </a:lnTo>
                    <a:lnTo>
                      <a:pt x="8047" y="9109"/>
                    </a:lnTo>
                    <a:lnTo>
                      <a:pt x="8060" y="9105"/>
                    </a:lnTo>
                    <a:lnTo>
                      <a:pt x="8053" y="9108"/>
                    </a:lnTo>
                    <a:lnTo>
                      <a:pt x="8069" y="9101"/>
                    </a:lnTo>
                    <a:lnTo>
                      <a:pt x="8081" y="9095"/>
                    </a:lnTo>
                    <a:lnTo>
                      <a:pt x="8093" y="9087"/>
                    </a:lnTo>
                    <a:lnTo>
                      <a:pt x="8105" y="9078"/>
                    </a:lnTo>
                    <a:lnTo>
                      <a:pt x="8118" y="9066"/>
                    </a:lnTo>
                    <a:lnTo>
                      <a:pt x="8132" y="9053"/>
                    </a:lnTo>
                    <a:lnTo>
                      <a:pt x="8146" y="9038"/>
                    </a:lnTo>
                    <a:lnTo>
                      <a:pt x="8159" y="9021"/>
                    </a:lnTo>
                    <a:lnTo>
                      <a:pt x="8174" y="9002"/>
                    </a:lnTo>
                    <a:lnTo>
                      <a:pt x="8188" y="8981"/>
                    </a:lnTo>
                    <a:lnTo>
                      <a:pt x="8203" y="8958"/>
                    </a:lnTo>
                    <a:lnTo>
                      <a:pt x="8217" y="8934"/>
                    </a:lnTo>
                    <a:lnTo>
                      <a:pt x="8232" y="8907"/>
                    </a:lnTo>
                    <a:lnTo>
                      <a:pt x="8247" y="8879"/>
                    </a:lnTo>
                    <a:lnTo>
                      <a:pt x="8262" y="8849"/>
                    </a:lnTo>
                    <a:lnTo>
                      <a:pt x="8277" y="8817"/>
                    </a:lnTo>
                    <a:lnTo>
                      <a:pt x="8292" y="8784"/>
                    </a:lnTo>
                    <a:lnTo>
                      <a:pt x="8307" y="8748"/>
                    </a:lnTo>
                    <a:lnTo>
                      <a:pt x="8323" y="8711"/>
                    </a:lnTo>
                    <a:lnTo>
                      <a:pt x="8338" y="8672"/>
                    </a:lnTo>
                    <a:lnTo>
                      <a:pt x="8353" y="8632"/>
                    </a:lnTo>
                    <a:lnTo>
                      <a:pt x="8368" y="8590"/>
                    </a:lnTo>
                    <a:lnTo>
                      <a:pt x="8384" y="8546"/>
                    </a:lnTo>
                    <a:lnTo>
                      <a:pt x="8399" y="8501"/>
                    </a:lnTo>
                    <a:lnTo>
                      <a:pt x="8414" y="8454"/>
                    </a:lnTo>
                    <a:lnTo>
                      <a:pt x="8430" y="8405"/>
                    </a:lnTo>
                    <a:lnTo>
                      <a:pt x="8445" y="8355"/>
                    </a:lnTo>
                    <a:lnTo>
                      <a:pt x="8460" y="8303"/>
                    </a:lnTo>
                    <a:lnTo>
                      <a:pt x="8476" y="8250"/>
                    </a:lnTo>
                    <a:lnTo>
                      <a:pt x="8491" y="8195"/>
                    </a:lnTo>
                    <a:lnTo>
                      <a:pt x="8507" y="8139"/>
                    </a:lnTo>
                    <a:lnTo>
                      <a:pt x="8522" y="8082"/>
                    </a:lnTo>
                    <a:lnTo>
                      <a:pt x="8538" y="8022"/>
                    </a:lnTo>
                    <a:lnTo>
                      <a:pt x="8553" y="7962"/>
                    </a:lnTo>
                    <a:lnTo>
                      <a:pt x="8568" y="7900"/>
                    </a:lnTo>
                    <a:lnTo>
                      <a:pt x="8584" y="7838"/>
                    </a:lnTo>
                    <a:lnTo>
                      <a:pt x="8599" y="7773"/>
                    </a:lnTo>
                    <a:lnTo>
                      <a:pt x="8615" y="7707"/>
                    </a:lnTo>
                    <a:lnTo>
                      <a:pt x="8630" y="7640"/>
                    </a:lnTo>
                    <a:lnTo>
                      <a:pt x="8646" y="7572"/>
                    </a:lnTo>
                    <a:lnTo>
                      <a:pt x="8661" y="7503"/>
                    </a:lnTo>
                    <a:lnTo>
                      <a:pt x="8677" y="7432"/>
                    </a:lnTo>
                    <a:lnTo>
                      <a:pt x="8692" y="7361"/>
                    </a:lnTo>
                    <a:lnTo>
                      <a:pt x="8708" y="7288"/>
                    </a:lnTo>
                    <a:lnTo>
                      <a:pt x="8723" y="7214"/>
                    </a:lnTo>
                    <a:lnTo>
                      <a:pt x="8738" y="7139"/>
                    </a:lnTo>
                    <a:lnTo>
                      <a:pt x="8754" y="7063"/>
                    </a:lnTo>
                    <a:lnTo>
                      <a:pt x="8769" y="6986"/>
                    </a:lnTo>
                    <a:lnTo>
                      <a:pt x="8785" y="6908"/>
                    </a:lnTo>
                    <a:lnTo>
                      <a:pt x="8800" y="6830"/>
                    </a:lnTo>
                    <a:lnTo>
                      <a:pt x="8816" y="6750"/>
                    </a:lnTo>
                    <a:lnTo>
                      <a:pt x="8832" y="6669"/>
                    </a:lnTo>
                    <a:lnTo>
                      <a:pt x="8847" y="6588"/>
                    </a:lnTo>
                    <a:lnTo>
                      <a:pt x="8863" y="6506"/>
                    </a:lnTo>
                    <a:lnTo>
                      <a:pt x="8878" y="6423"/>
                    </a:lnTo>
                    <a:lnTo>
                      <a:pt x="8894" y="6339"/>
                    </a:lnTo>
                    <a:lnTo>
                      <a:pt x="8909" y="6254"/>
                    </a:lnTo>
                    <a:lnTo>
                      <a:pt x="8925" y="6169"/>
                    </a:lnTo>
                    <a:lnTo>
                      <a:pt x="8940" y="6083"/>
                    </a:lnTo>
                    <a:lnTo>
                      <a:pt x="8956" y="5997"/>
                    </a:lnTo>
                    <a:lnTo>
                      <a:pt x="8971" y="5910"/>
                    </a:lnTo>
                    <a:lnTo>
                      <a:pt x="8987" y="5823"/>
                    </a:lnTo>
                    <a:lnTo>
                      <a:pt x="9002" y="5735"/>
                    </a:lnTo>
                    <a:lnTo>
                      <a:pt x="9018" y="5646"/>
                    </a:lnTo>
                    <a:lnTo>
                      <a:pt x="9033" y="5558"/>
                    </a:lnTo>
                    <a:lnTo>
                      <a:pt x="9049" y="5468"/>
                    </a:lnTo>
                    <a:lnTo>
                      <a:pt x="9064" y="5379"/>
                    </a:lnTo>
                    <a:lnTo>
                      <a:pt x="9080" y="5289"/>
                    </a:lnTo>
                    <a:lnTo>
                      <a:pt x="9095" y="5199"/>
                    </a:lnTo>
                    <a:lnTo>
                      <a:pt x="9111" y="5108"/>
                    </a:lnTo>
                    <a:lnTo>
                      <a:pt x="9126" y="5018"/>
                    </a:lnTo>
                    <a:lnTo>
                      <a:pt x="9142" y="4927"/>
                    </a:lnTo>
                    <a:lnTo>
                      <a:pt x="9157" y="4836"/>
                    </a:lnTo>
                    <a:lnTo>
                      <a:pt x="9173" y="4745"/>
                    </a:lnTo>
                    <a:lnTo>
                      <a:pt x="9188" y="4654"/>
                    </a:lnTo>
                    <a:cubicBezTo>
                      <a:pt x="9193" y="4628"/>
                      <a:pt x="9217" y="4610"/>
                      <a:pt x="9244" y="4615"/>
                    </a:cubicBezTo>
                    <a:cubicBezTo>
                      <a:pt x="9270" y="4619"/>
                      <a:pt x="9287" y="4644"/>
                      <a:pt x="9283" y="4670"/>
                    </a:cubicBezTo>
                    <a:lnTo>
                      <a:pt x="9267" y="4761"/>
                    </a:lnTo>
                    <a:lnTo>
                      <a:pt x="9252" y="4852"/>
                    </a:lnTo>
                    <a:lnTo>
                      <a:pt x="9236" y="4943"/>
                    </a:lnTo>
                    <a:lnTo>
                      <a:pt x="9221" y="5034"/>
                    </a:lnTo>
                    <a:lnTo>
                      <a:pt x="9205" y="5125"/>
                    </a:lnTo>
                    <a:lnTo>
                      <a:pt x="9190" y="5215"/>
                    </a:lnTo>
                    <a:lnTo>
                      <a:pt x="9174" y="5305"/>
                    </a:lnTo>
                    <a:lnTo>
                      <a:pt x="9159" y="5395"/>
                    </a:lnTo>
                    <a:lnTo>
                      <a:pt x="9143" y="5485"/>
                    </a:lnTo>
                    <a:lnTo>
                      <a:pt x="9128" y="5574"/>
                    </a:lnTo>
                    <a:lnTo>
                      <a:pt x="9112" y="5663"/>
                    </a:lnTo>
                    <a:lnTo>
                      <a:pt x="9097" y="5751"/>
                    </a:lnTo>
                    <a:lnTo>
                      <a:pt x="9081" y="5839"/>
                    </a:lnTo>
                    <a:lnTo>
                      <a:pt x="9066" y="5927"/>
                    </a:lnTo>
                    <a:lnTo>
                      <a:pt x="9050" y="6014"/>
                    </a:lnTo>
                    <a:lnTo>
                      <a:pt x="9035" y="6100"/>
                    </a:lnTo>
                    <a:lnTo>
                      <a:pt x="9019" y="6187"/>
                    </a:lnTo>
                    <a:lnTo>
                      <a:pt x="9004" y="6272"/>
                    </a:lnTo>
                    <a:lnTo>
                      <a:pt x="8988" y="6356"/>
                    </a:lnTo>
                    <a:lnTo>
                      <a:pt x="8973" y="6440"/>
                    </a:lnTo>
                    <a:lnTo>
                      <a:pt x="8957" y="6523"/>
                    </a:lnTo>
                    <a:lnTo>
                      <a:pt x="8942" y="6605"/>
                    </a:lnTo>
                    <a:lnTo>
                      <a:pt x="8926" y="6687"/>
                    </a:lnTo>
                    <a:lnTo>
                      <a:pt x="8910" y="6768"/>
                    </a:lnTo>
                    <a:lnTo>
                      <a:pt x="8895" y="6848"/>
                    </a:lnTo>
                    <a:lnTo>
                      <a:pt x="8879" y="6927"/>
                    </a:lnTo>
                    <a:lnTo>
                      <a:pt x="8864" y="7005"/>
                    </a:lnTo>
                    <a:lnTo>
                      <a:pt x="8848" y="7083"/>
                    </a:lnTo>
                    <a:lnTo>
                      <a:pt x="8832" y="7159"/>
                    </a:lnTo>
                    <a:lnTo>
                      <a:pt x="8817" y="7234"/>
                    </a:lnTo>
                    <a:lnTo>
                      <a:pt x="8801" y="7308"/>
                    </a:lnTo>
                    <a:lnTo>
                      <a:pt x="8786" y="7381"/>
                    </a:lnTo>
                    <a:lnTo>
                      <a:pt x="8770" y="7453"/>
                    </a:lnTo>
                    <a:lnTo>
                      <a:pt x="8755" y="7524"/>
                    </a:lnTo>
                    <a:lnTo>
                      <a:pt x="8739" y="7594"/>
                    </a:lnTo>
                    <a:lnTo>
                      <a:pt x="8724" y="7662"/>
                    </a:lnTo>
                    <a:lnTo>
                      <a:pt x="8708" y="7730"/>
                    </a:lnTo>
                    <a:lnTo>
                      <a:pt x="8693" y="7795"/>
                    </a:lnTo>
                    <a:lnTo>
                      <a:pt x="8677" y="7860"/>
                    </a:lnTo>
                    <a:lnTo>
                      <a:pt x="8662" y="7924"/>
                    </a:lnTo>
                    <a:lnTo>
                      <a:pt x="8646" y="7986"/>
                    </a:lnTo>
                    <a:lnTo>
                      <a:pt x="8630" y="8047"/>
                    </a:lnTo>
                    <a:lnTo>
                      <a:pt x="8615" y="8106"/>
                    </a:lnTo>
                    <a:lnTo>
                      <a:pt x="8599" y="8165"/>
                    </a:lnTo>
                    <a:lnTo>
                      <a:pt x="8584" y="8222"/>
                    </a:lnTo>
                    <a:lnTo>
                      <a:pt x="8568" y="8276"/>
                    </a:lnTo>
                    <a:lnTo>
                      <a:pt x="8552" y="8331"/>
                    </a:lnTo>
                    <a:lnTo>
                      <a:pt x="8537" y="8383"/>
                    </a:lnTo>
                    <a:lnTo>
                      <a:pt x="8521" y="8434"/>
                    </a:lnTo>
                    <a:lnTo>
                      <a:pt x="8506" y="8483"/>
                    </a:lnTo>
                    <a:lnTo>
                      <a:pt x="8490" y="8531"/>
                    </a:lnTo>
                    <a:lnTo>
                      <a:pt x="8474" y="8578"/>
                    </a:lnTo>
                    <a:lnTo>
                      <a:pt x="8459" y="8622"/>
                    </a:lnTo>
                    <a:lnTo>
                      <a:pt x="8443" y="8666"/>
                    </a:lnTo>
                    <a:lnTo>
                      <a:pt x="8427" y="8708"/>
                    </a:lnTo>
                    <a:lnTo>
                      <a:pt x="8411" y="8748"/>
                    </a:lnTo>
                    <a:lnTo>
                      <a:pt x="8396" y="8786"/>
                    </a:lnTo>
                    <a:lnTo>
                      <a:pt x="8380" y="8823"/>
                    </a:lnTo>
                    <a:lnTo>
                      <a:pt x="8364" y="8859"/>
                    </a:lnTo>
                    <a:lnTo>
                      <a:pt x="8348" y="8892"/>
                    </a:lnTo>
                    <a:lnTo>
                      <a:pt x="8332" y="8924"/>
                    </a:lnTo>
                    <a:lnTo>
                      <a:pt x="8316" y="8955"/>
                    </a:lnTo>
                    <a:lnTo>
                      <a:pt x="8300" y="8983"/>
                    </a:lnTo>
                    <a:lnTo>
                      <a:pt x="8283" y="9011"/>
                    </a:lnTo>
                    <a:lnTo>
                      <a:pt x="8267" y="9036"/>
                    </a:lnTo>
                    <a:lnTo>
                      <a:pt x="8250" y="9060"/>
                    </a:lnTo>
                    <a:lnTo>
                      <a:pt x="8234" y="9082"/>
                    </a:lnTo>
                    <a:lnTo>
                      <a:pt x="8216" y="9103"/>
                    </a:lnTo>
                    <a:lnTo>
                      <a:pt x="8198" y="9122"/>
                    </a:lnTo>
                    <a:lnTo>
                      <a:pt x="8181" y="9139"/>
                    </a:lnTo>
                    <a:lnTo>
                      <a:pt x="8163" y="9154"/>
                    </a:lnTo>
                    <a:lnTo>
                      <a:pt x="8144" y="9169"/>
                    </a:lnTo>
                    <a:lnTo>
                      <a:pt x="8125" y="9180"/>
                    </a:lnTo>
                    <a:lnTo>
                      <a:pt x="8106" y="9190"/>
                    </a:lnTo>
                    <a:lnTo>
                      <a:pt x="8091" y="9196"/>
                    </a:lnTo>
                    <a:cubicBezTo>
                      <a:pt x="8088" y="9197"/>
                      <a:pt x="8086" y="9198"/>
                      <a:pt x="8084" y="9198"/>
                    </a:cubicBezTo>
                    <a:lnTo>
                      <a:pt x="8066" y="9203"/>
                    </a:lnTo>
                    <a:lnTo>
                      <a:pt x="8050" y="9206"/>
                    </a:lnTo>
                    <a:cubicBezTo>
                      <a:pt x="8048" y="9207"/>
                      <a:pt x="8045" y="9207"/>
                      <a:pt x="8043" y="9207"/>
                    </a:cubicBezTo>
                    <a:lnTo>
                      <a:pt x="8022" y="9207"/>
                    </a:lnTo>
                    <a:lnTo>
                      <a:pt x="8001" y="9206"/>
                    </a:lnTo>
                    <a:lnTo>
                      <a:pt x="7981" y="9202"/>
                    </a:lnTo>
                    <a:lnTo>
                      <a:pt x="7966" y="9197"/>
                    </a:lnTo>
                    <a:cubicBezTo>
                      <a:pt x="7963" y="9196"/>
                      <a:pt x="7961" y="9196"/>
                      <a:pt x="7959" y="9195"/>
                    </a:cubicBezTo>
                    <a:lnTo>
                      <a:pt x="7941" y="9187"/>
                    </a:lnTo>
                    <a:lnTo>
                      <a:pt x="7921" y="9176"/>
                    </a:lnTo>
                    <a:lnTo>
                      <a:pt x="7903" y="9163"/>
                    </a:lnTo>
                    <a:lnTo>
                      <a:pt x="7885" y="9150"/>
                    </a:lnTo>
                    <a:lnTo>
                      <a:pt x="7868" y="9134"/>
                    </a:lnTo>
                    <a:lnTo>
                      <a:pt x="7850" y="9116"/>
                    </a:lnTo>
                    <a:lnTo>
                      <a:pt x="7833" y="9097"/>
                    </a:lnTo>
                    <a:lnTo>
                      <a:pt x="7816" y="9076"/>
                    </a:lnTo>
                    <a:lnTo>
                      <a:pt x="7800" y="9054"/>
                    </a:lnTo>
                    <a:lnTo>
                      <a:pt x="7783" y="9030"/>
                    </a:lnTo>
                    <a:lnTo>
                      <a:pt x="7767" y="9004"/>
                    </a:lnTo>
                    <a:lnTo>
                      <a:pt x="7751" y="8977"/>
                    </a:lnTo>
                    <a:lnTo>
                      <a:pt x="7735" y="8948"/>
                    </a:lnTo>
                    <a:lnTo>
                      <a:pt x="7719" y="8917"/>
                    </a:lnTo>
                    <a:lnTo>
                      <a:pt x="7703" y="8885"/>
                    </a:lnTo>
                    <a:lnTo>
                      <a:pt x="7687" y="8851"/>
                    </a:lnTo>
                    <a:lnTo>
                      <a:pt x="7671" y="8815"/>
                    </a:lnTo>
                    <a:lnTo>
                      <a:pt x="7656" y="8778"/>
                    </a:lnTo>
                    <a:lnTo>
                      <a:pt x="7640" y="8739"/>
                    </a:lnTo>
                    <a:lnTo>
                      <a:pt x="7624" y="8699"/>
                    </a:lnTo>
                    <a:lnTo>
                      <a:pt x="7608" y="8657"/>
                    </a:lnTo>
                    <a:lnTo>
                      <a:pt x="7593" y="8613"/>
                    </a:lnTo>
                    <a:lnTo>
                      <a:pt x="7577" y="8568"/>
                    </a:lnTo>
                    <a:lnTo>
                      <a:pt x="7561" y="8522"/>
                    </a:lnTo>
                    <a:lnTo>
                      <a:pt x="7546" y="8473"/>
                    </a:lnTo>
                    <a:lnTo>
                      <a:pt x="7530" y="8424"/>
                    </a:lnTo>
                    <a:lnTo>
                      <a:pt x="7514" y="8373"/>
                    </a:lnTo>
                    <a:lnTo>
                      <a:pt x="7499" y="8320"/>
                    </a:lnTo>
                    <a:lnTo>
                      <a:pt x="7483" y="8265"/>
                    </a:lnTo>
                    <a:lnTo>
                      <a:pt x="7468" y="8210"/>
                    </a:lnTo>
                    <a:lnTo>
                      <a:pt x="7452" y="8153"/>
                    </a:lnTo>
                    <a:lnTo>
                      <a:pt x="7437" y="8095"/>
                    </a:lnTo>
                    <a:lnTo>
                      <a:pt x="7420" y="8035"/>
                    </a:lnTo>
                    <a:lnTo>
                      <a:pt x="7405" y="7974"/>
                    </a:lnTo>
                    <a:lnTo>
                      <a:pt x="7389" y="7911"/>
                    </a:lnTo>
                    <a:lnTo>
                      <a:pt x="7374" y="7848"/>
                    </a:lnTo>
                    <a:lnTo>
                      <a:pt x="7358" y="7782"/>
                    </a:lnTo>
                    <a:lnTo>
                      <a:pt x="7343" y="7716"/>
                    </a:lnTo>
                    <a:lnTo>
                      <a:pt x="7327" y="7649"/>
                    </a:lnTo>
                    <a:lnTo>
                      <a:pt x="7312" y="7580"/>
                    </a:lnTo>
                    <a:lnTo>
                      <a:pt x="7296" y="7510"/>
                    </a:lnTo>
                    <a:lnTo>
                      <a:pt x="7281" y="7439"/>
                    </a:lnTo>
                    <a:lnTo>
                      <a:pt x="7265" y="7367"/>
                    </a:lnTo>
                    <a:lnTo>
                      <a:pt x="7249" y="7293"/>
                    </a:lnTo>
                    <a:lnTo>
                      <a:pt x="7234" y="7219"/>
                    </a:lnTo>
                    <a:lnTo>
                      <a:pt x="7218" y="7144"/>
                    </a:lnTo>
                    <a:lnTo>
                      <a:pt x="7203" y="7067"/>
                    </a:lnTo>
                    <a:lnTo>
                      <a:pt x="7187" y="6990"/>
                    </a:lnTo>
                    <a:lnTo>
                      <a:pt x="7172" y="6912"/>
                    </a:lnTo>
                    <a:lnTo>
                      <a:pt x="7156" y="6833"/>
                    </a:lnTo>
                    <a:lnTo>
                      <a:pt x="7141" y="6752"/>
                    </a:lnTo>
                    <a:lnTo>
                      <a:pt x="7125" y="6671"/>
                    </a:lnTo>
                    <a:lnTo>
                      <a:pt x="7110" y="6590"/>
                    </a:lnTo>
                    <a:lnTo>
                      <a:pt x="7094" y="6507"/>
                    </a:lnTo>
                    <a:lnTo>
                      <a:pt x="7079" y="6424"/>
                    </a:lnTo>
                    <a:lnTo>
                      <a:pt x="7063" y="6340"/>
                    </a:lnTo>
                    <a:lnTo>
                      <a:pt x="7048" y="6255"/>
                    </a:lnTo>
                    <a:lnTo>
                      <a:pt x="7032" y="6169"/>
                    </a:lnTo>
                    <a:lnTo>
                      <a:pt x="7017" y="6083"/>
                    </a:lnTo>
                    <a:lnTo>
                      <a:pt x="7001" y="5997"/>
                    </a:lnTo>
                    <a:lnTo>
                      <a:pt x="6986" y="5910"/>
                    </a:lnTo>
                    <a:lnTo>
                      <a:pt x="6970" y="5822"/>
                    </a:lnTo>
                    <a:lnTo>
                      <a:pt x="6955" y="5734"/>
                    </a:lnTo>
                    <a:lnTo>
                      <a:pt x="6939" y="5646"/>
                    </a:lnTo>
                    <a:lnTo>
                      <a:pt x="6924" y="5557"/>
                    </a:lnTo>
                    <a:lnTo>
                      <a:pt x="6908" y="5467"/>
                    </a:lnTo>
                    <a:lnTo>
                      <a:pt x="6893" y="5378"/>
                    </a:lnTo>
                    <a:lnTo>
                      <a:pt x="6877" y="5288"/>
                    </a:lnTo>
                    <a:lnTo>
                      <a:pt x="6862" y="5198"/>
                    </a:lnTo>
                    <a:lnTo>
                      <a:pt x="6846" y="5107"/>
                    </a:lnTo>
                    <a:lnTo>
                      <a:pt x="6831" y="5016"/>
                    </a:lnTo>
                    <a:lnTo>
                      <a:pt x="6815" y="4926"/>
                    </a:lnTo>
                    <a:lnTo>
                      <a:pt x="6800" y="4835"/>
                    </a:lnTo>
                    <a:lnTo>
                      <a:pt x="6784" y="4744"/>
                    </a:lnTo>
                    <a:lnTo>
                      <a:pt x="6769" y="4652"/>
                    </a:lnTo>
                    <a:lnTo>
                      <a:pt x="6753" y="4561"/>
                    </a:lnTo>
                    <a:lnTo>
                      <a:pt x="6738" y="4470"/>
                    </a:lnTo>
                    <a:lnTo>
                      <a:pt x="6722" y="4379"/>
                    </a:lnTo>
                    <a:lnTo>
                      <a:pt x="6706" y="4288"/>
                    </a:lnTo>
                    <a:lnTo>
                      <a:pt x="6691" y="4198"/>
                    </a:lnTo>
                    <a:lnTo>
                      <a:pt x="6675" y="4107"/>
                    </a:lnTo>
                    <a:lnTo>
                      <a:pt x="6660" y="4016"/>
                    </a:lnTo>
                    <a:lnTo>
                      <a:pt x="6644" y="3926"/>
                    </a:lnTo>
                    <a:lnTo>
                      <a:pt x="6629" y="3836"/>
                    </a:lnTo>
                    <a:lnTo>
                      <a:pt x="6613" y="3747"/>
                    </a:lnTo>
                    <a:lnTo>
                      <a:pt x="6598" y="3657"/>
                    </a:lnTo>
                    <a:lnTo>
                      <a:pt x="6582" y="3569"/>
                    </a:lnTo>
                    <a:lnTo>
                      <a:pt x="6567" y="3480"/>
                    </a:lnTo>
                    <a:lnTo>
                      <a:pt x="6551" y="3392"/>
                    </a:lnTo>
                    <a:lnTo>
                      <a:pt x="6536" y="3305"/>
                    </a:lnTo>
                    <a:lnTo>
                      <a:pt x="6520" y="3218"/>
                    </a:lnTo>
                    <a:lnTo>
                      <a:pt x="6505" y="3131"/>
                    </a:lnTo>
                    <a:lnTo>
                      <a:pt x="6489" y="3046"/>
                    </a:lnTo>
                    <a:lnTo>
                      <a:pt x="6474" y="2960"/>
                    </a:lnTo>
                    <a:lnTo>
                      <a:pt x="6458" y="2876"/>
                    </a:lnTo>
                    <a:lnTo>
                      <a:pt x="6443" y="2792"/>
                    </a:lnTo>
                    <a:lnTo>
                      <a:pt x="6427" y="2709"/>
                    </a:lnTo>
                    <a:lnTo>
                      <a:pt x="6412" y="2627"/>
                    </a:lnTo>
                    <a:lnTo>
                      <a:pt x="6396" y="2545"/>
                    </a:lnTo>
                    <a:lnTo>
                      <a:pt x="6381" y="2465"/>
                    </a:lnTo>
                    <a:lnTo>
                      <a:pt x="6365" y="2385"/>
                    </a:lnTo>
                    <a:lnTo>
                      <a:pt x="6350" y="2306"/>
                    </a:lnTo>
                    <a:lnTo>
                      <a:pt x="6334" y="2228"/>
                    </a:lnTo>
                    <a:lnTo>
                      <a:pt x="6319" y="2151"/>
                    </a:lnTo>
                    <a:lnTo>
                      <a:pt x="6303" y="2075"/>
                    </a:lnTo>
                    <a:lnTo>
                      <a:pt x="6288" y="2000"/>
                    </a:lnTo>
                    <a:lnTo>
                      <a:pt x="6273" y="1926"/>
                    </a:lnTo>
                    <a:lnTo>
                      <a:pt x="6257" y="1853"/>
                    </a:lnTo>
                    <a:lnTo>
                      <a:pt x="6242" y="1781"/>
                    </a:lnTo>
                    <a:lnTo>
                      <a:pt x="6226" y="1710"/>
                    </a:lnTo>
                    <a:lnTo>
                      <a:pt x="6211" y="1641"/>
                    </a:lnTo>
                    <a:lnTo>
                      <a:pt x="6195" y="1573"/>
                    </a:lnTo>
                    <a:lnTo>
                      <a:pt x="6180" y="1506"/>
                    </a:lnTo>
                    <a:lnTo>
                      <a:pt x="6164" y="1440"/>
                    </a:lnTo>
                    <a:lnTo>
                      <a:pt x="6149" y="1375"/>
                    </a:lnTo>
                    <a:lnTo>
                      <a:pt x="6133" y="1313"/>
                    </a:lnTo>
                    <a:lnTo>
                      <a:pt x="6118" y="1251"/>
                    </a:lnTo>
                    <a:lnTo>
                      <a:pt x="6103" y="1190"/>
                    </a:lnTo>
                    <a:lnTo>
                      <a:pt x="6087" y="1131"/>
                    </a:lnTo>
                    <a:lnTo>
                      <a:pt x="6072" y="1073"/>
                    </a:lnTo>
                    <a:lnTo>
                      <a:pt x="6056" y="1017"/>
                    </a:lnTo>
                    <a:lnTo>
                      <a:pt x="6041" y="963"/>
                    </a:lnTo>
                    <a:lnTo>
                      <a:pt x="6025" y="909"/>
                    </a:lnTo>
                    <a:lnTo>
                      <a:pt x="6010" y="857"/>
                    </a:lnTo>
                    <a:lnTo>
                      <a:pt x="5994" y="807"/>
                    </a:lnTo>
                    <a:lnTo>
                      <a:pt x="5979" y="758"/>
                    </a:lnTo>
                    <a:lnTo>
                      <a:pt x="5963" y="711"/>
                    </a:lnTo>
                    <a:lnTo>
                      <a:pt x="5948" y="666"/>
                    </a:lnTo>
                    <a:lnTo>
                      <a:pt x="5933" y="622"/>
                    </a:lnTo>
                    <a:lnTo>
                      <a:pt x="5918" y="579"/>
                    </a:lnTo>
                    <a:lnTo>
                      <a:pt x="5902" y="539"/>
                    </a:lnTo>
                    <a:lnTo>
                      <a:pt x="5887" y="500"/>
                    </a:lnTo>
                    <a:lnTo>
                      <a:pt x="5872" y="462"/>
                    </a:lnTo>
                    <a:lnTo>
                      <a:pt x="5857" y="427"/>
                    </a:lnTo>
                    <a:lnTo>
                      <a:pt x="5842" y="393"/>
                    </a:lnTo>
                    <a:lnTo>
                      <a:pt x="5826" y="361"/>
                    </a:lnTo>
                    <a:lnTo>
                      <a:pt x="5811" y="331"/>
                    </a:lnTo>
                    <a:lnTo>
                      <a:pt x="5797" y="303"/>
                    </a:lnTo>
                    <a:lnTo>
                      <a:pt x="5782" y="276"/>
                    </a:lnTo>
                    <a:lnTo>
                      <a:pt x="5767" y="251"/>
                    </a:lnTo>
                    <a:lnTo>
                      <a:pt x="5752" y="228"/>
                    </a:lnTo>
                    <a:lnTo>
                      <a:pt x="5738" y="207"/>
                    </a:lnTo>
                    <a:lnTo>
                      <a:pt x="5724" y="188"/>
                    </a:lnTo>
                    <a:lnTo>
                      <a:pt x="5710" y="171"/>
                    </a:lnTo>
                    <a:lnTo>
                      <a:pt x="5697" y="156"/>
                    </a:lnTo>
                    <a:lnTo>
                      <a:pt x="5683" y="143"/>
                    </a:lnTo>
                    <a:lnTo>
                      <a:pt x="5670" y="131"/>
                    </a:lnTo>
                    <a:lnTo>
                      <a:pt x="5657" y="121"/>
                    </a:lnTo>
                    <a:lnTo>
                      <a:pt x="5646" y="114"/>
                    </a:lnTo>
                    <a:lnTo>
                      <a:pt x="5634" y="107"/>
                    </a:lnTo>
                    <a:lnTo>
                      <a:pt x="5624" y="103"/>
                    </a:lnTo>
                    <a:lnTo>
                      <a:pt x="5614" y="99"/>
                    </a:lnTo>
                    <a:lnTo>
                      <a:pt x="5603" y="97"/>
                    </a:lnTo>
                    <a:lnTo>
                      <a:pt x="5594" y="96"/>
                    </a:lnTo>
                    <a:lnTo>
                      <a:pt x="5583" y="97"/>
                    </a:lnTo>
                    <a:lnTo>
                      <a:pt x="5573" y="98"/>
                    </a:lnTo>
                    <a:lnTo>
                      <a:pt x="5563" y="101"/>
                    </a:lnTo>
                    <a:lnTo>
                      <a:pt x="5552" y="105"/>
                    </a:lnTo>
                    <a:lnTo>
                      <a:pt x="5539" y="112"/>
                    </a:lnTo>
                    <a:lnTo>
                      <a:pt x="5526" y="120"/>
                    </a:lnTo>
                    <a:lnTo>
                      <a:pt x="5514" y="129"/>
                    </a:lnTo>
                    <a:lnTo>
                      <a:pt x="5500" y="141"/>
                    </a:lnTo>
                    <a:lnTo>
                      <a:pt x="5486" y="155"/>
                    </a:lnTo>
                    <a:lnTo>
                      <a:pt x="5473" y="170"/>
                    </a:lnTo>
                    <a:lnTo>
                      <a:pt x="5459" y="187"/>
                    </a:lnTo>
                    <a:lnTo>
                      <a:pt x="5444" y="207"/>
                    </a:lnTo>
                    <a:lnTo>
                      <a:pt x="5429" y="228"/>
                    </a:lnTo>
                    <a:lnTo>
                      <a:pt x="5414" y="251"/>
                    </a:lnTo>
                    <a:lnTo>
                      <a:pt x="5399" y="276"/>
                    </a:lnTo>
                    <a:lnTo>
                      <a:pt x="5384" y="302"/>
                    </a:lnTo>
                    <a:lnTo>
                      <a:pt x="5370" y="331"/>
                    </a:lnTo>
                    <a:lnTo>
                      <a:pt x="5354" y="361"/>
                    </a:lnTo>
                    <a:lnTo>
                      <a:pt x="5339" y="394"/>
                    </a:lnTo>
                    <a:lnTo>
                      <a:pt x="5324" y="427"/>
                    </a:lnTo>
                    <a:lnTo>
                      <a:pt x="5309" y="463"/>
                    </a:lnTo>
                    <a:lnTo>
                      <a:pt x="5294" y="501"/>
                    </a:lnTo>
                    <a:lnTo>
                      <a:pt x="5278" y="539"/>
                    </a:lnTo>
                    <a:lnTo>
                      <a:pt x="5263" y="580"/>
                    </a:lnTo>
                    <a:lnTo>
                      <a:pt x="5248" y="623"/>
                    </a:lnTo>
                    <a:lnTo>
                      <a:pt x="5232" y="667"/>
                    </a:lnTo>
                    <a:lnTo>
                      <a:pt x="5217" y="712"/>
                    </a:lnTo>
                    <a:lnTo>
                      <a:pt x="5202" y="759"/>
                    </a:lnTo>
                    <a:lnTo>
                      <a:pt x="5186" y="809"/>
                    </a:lnTo>
                    <a:lnTo>
                      <a:pt x="5171" y="859"/>
                    </a:lnTo>
                    <a:lnTo>
                      <a:pt x="5156" y="910"/>
                    </a:lnTo>
                    <a:lnTo>
                      <a:pt x="5140" y="964"/>
                    </a:lnTo>
                    <a:lnTo>
                      <a:pt x="5125" y="1019"/>
                    </a:lnTo>
                    <a:lnTo>
                      <a:pt x="5109" y="1075"/>
                    </a:lnTo>
                    <a:lnTo>
                      <a:pt x="5094" y="1133"/>
                    </a:lnTo>
                    <a:lnTo>
                      <a:pt x="5078" y="1192"/>
                    </a:lnTo>
                    <a:lnTo>
                      <a:pt x="5063" y="1253"/>
                    </a:lnTo>
                    <a:lnTo>
                      <a:pt x="5048" y="1314"/>
                    </a:lnTo>
                    <a:lnTo>
                      <a:pt x="5032" y="1378"/>
                    </a:lnTo>
                    <a:lnTo>
                      <a:pt x="5017" y="1442"/>
                    </a:lnTo>
                    <a:lnTo>
                      <a:pt x="5001" y="1508"/>
                    </a:lnTo>
                    <a:lnTo>
                      <a:pt x="4986" y="1575"/>
                    </a:lnTo>
                    <a:lnTo>
                      <a:pt x="4970" y="1643"/>
                    </a:lnTo>
                    <a:lnTo>
                      <a:pt x="4955" y="1713"/>
                    </a:lnTo>
                    <a:lnTo>
                      <a:pt x="4939" y="1784"/>
                    </a:lnTo>
                    <a:lnTo>
                      <a:pt x="4924" y="1855"/>
                    </a:lnTo>
                    <a:lnTo>
                      <a:pt x="4908" y="1928"/>
                    </a:lnTo>
                    <a:lnTo>
                      <a:pt x="4893" y="2002"/>
                    </a:lnTo>
                    <a:lnTo>
                      <a:pt x="4878" y="2078"/>
                    </a:lnTo>
                    <a:lnTo>
                      <a:pt x="4862" y="2153"/>
                    </a:lnTo>
                    <a:lnTo>
                      <a:pt x="4847" y="2230"/>
                    </a:lnTo>
                    <a:lnTo>
                      <a:pt x="4831" y="2308"/>
                    </a:lnTo>
                    <a:lnTo>
                      <a:pt x="4816" y="2388"/>
                    </a:lnTo>
                    <a:lnTo>
                      <a:pt x="4800" y="2467"/>
                    </a:lnTo>
                    <a:lnTo>
                      <a:pt x="4785" y="2548"/>
                    </a:lnTo>
                    <a:lnTo>
                      <a:pt x="4769" y="2629"/>
                    </a:lnTo>
                    <a:lnTo>
                      <a:pt x="4754" y="2712"/>
                    </a:lnTo>
                    <a:lnTo>
                      <a:pt x="4738" y="2795"/>
                    </a:lnTo>
                    <a:lnTo>
                      <a:pt x="4722" y="2879"/>
                    </a:lnTo>
                    <a:lnTo>
                      <a:pt x="4707" y="2963"/>
                    </a:lnTo>
                    <a:lnTo>
                      <a:pt x="4691" y="3048"/>
                    </a:lnTo>
                    <a:lnTo>
                      <a:pt x="4676" y="3134"/>
                    </a:lnTo>
                    <a:lnTo>
                      <a:pt x="4660" y="3221"/>
                    </a:lnTo>
                    <a:lnTo>
                      <a:pt x="4645" y="3308"/>
                    </a:lnTo>
                    <a:lnTo>
                      <a:pt x="4629" y="3395"/>
                    </a:lnTo>
                    <a:lnTo>
                      <a:pt x="4614" y="3483"/>
                    </a:lnTo>
                    <a:lnTo>
                      <a:pt x="4598" y="3572"/>
                    </a:lnTo>
                    <a:lnTo>
                      <a:pt x="4583" y="3661"/>
                    </a:lnTo>
                    <a:lnTo>
                      <a:pt x="4567" y="3750"/>
                    </a:lnTo>
                    <a:lnTo>
                      <a:pt x="4552" y="3840"/>
                    </a:lnTo>
                    <a:lnTo>
                      <a:pt x="4536" y="3929"/>
                    </a:lnTo>
                    <a:lnTo>
                      <a:pt x="4521" y="4020"/>
                    </a:lnTo>
                    <a:lnTo>
                      <a:pt x="4505" y="4110"/>
                    </a:lnTo>
                    <a:lnTo>
                      <a:pt x="4490" y="4201"/>
                    </a:lnTo>
                    <a:lnTo>
                      <a:pt x="4474" y="4292"/>
                    </a:lnTo>
                    <a:lnTo>
                      <a:pt x="4459" y="4383"/>
                    </a:lnTo>
                    <a:lnTo>
                      <a:pt x="4443" y="4474"/>
                    </a:lnTo>
                    <a:lnTo>
                      <a:pt x="4428" y="4565"/>
                    </a:lnTo>
                    <a:lnTo>
                      <a:pt x="4412" y="4656"/>
                    </a:lnTo>
                    <a:lnTo>
                      <a:pt x="4397" y="4747"/>
                    </a:lnTo>
                    <a:lnTo>
                      <a:pt x="4381" y="4838"/>
                    </a:lnTo>
                    <a:lnTo>
                      <a:pt x="4366" y="4929"/>
                    </a:lnTo>
                    <a:lnTo>
                      <a:pt x="4350" y="5020"/>
                    </a:lnTo>
                    <a:lnTo>
                      <a:pt x="4335" y="5110"/>
                    </a:lnTo>
                    <a:lnTo>
                      <a:pt x="4319" y="5201"/>
                    </a:lnTo>
                    <a:lnTo>
                      <a:pt x="4304" y="5291"/>
                    </a:lnTo>
                    <a:lnTo>
                      <a:pt x="4288" y="5381"/>
                    </a:lnTo>
                    <a:lnTo>
                      <a:pt x="4273" y="5471"/>
                    </a:lnTo>
                    <a:lnTo>
                      <a:pt x="4257" y="5560"/>
                    </a:lnTo>
                    <a:lnTo>
                      <a:pt x="4242" y="5649"/>
                    </a:lnTo>
                    <a:lnTo>
                      <a:pt x="4226" y="5737"/>
                    </a:lnTo>
                    <a:lnTo>
                      <a:pt x="4211" y="5825"/>
                    </a:lnTo>
                    <a:lnTo>
                      <a:pt x="4195" y="5913"/>
                    </a:lnTo>
                    <a:lnTo>
                      <a:pt x="4180" y="6000"/>
                    </a:lnTo>
                    <a:lnTo>
                      <a:pt x="4164" y="6087"/>
                    </a:lnTo>
                    <a:lnTo>
                      <a:pt x="4149" y="6173"/>
                    </a:lnTo>
                    <a:lnTo>
                      <a:pt x="4133" y="6258"/>
                    </a:lnTo>
                    <a:lnTo>
                      <a:pt x="4118" y="6343"/>
                    </a:lnTo>
                    <a:lnTo>
                      <a:pt x="4102" y="6427"/>
                    </a:lnTo>
                    <a:lnTo>
                      <a:pt x="4087" y="6510"/>
                    </a:lnTo>
                    <a:lnTo>
                      <a:pt x="4071" y="6592"/>
                    </a:lnTo>
                    <a:lnTo>
                      <a:pt x="4056" y="6675"/>
                    </a:lnTo>
                    <a:lnTo>
                      <a:pt x="4040" y="6755"/>
                    </a:lnTo>
                    <a:lnTo>
                      <a:pt x="4024" y="6835"/>
                    </a:lnTo>
                    <a:lnTo>
                      <a:pt x="4009" y="6914"/>
                    </a:lnTo>
                    <a:lnTo>
                      <a:pt x="3993" y="6993"/>
                    </a:lnTo>
                    <a:lnTo>
                      <a:pt x="3978" y="7070"/>
                    </a:lnTo>
                    <a:lnTo>
                      <a:pt x="3962" y="7147"/>
                    </a:lnTo>
                    <a:lnTo>
                      <a:pt x="3946" y="7222"/>
                    </a:lnTo>
                    <a:lnTo>
                      <a:pt x="3931" y="7296"/>
                    </a:lnTo>
                    <a:lnTo>
                      <a:pt x="3915" y="7370"/>
                    </a:lnTo>
                    <a:lnTo>
                      <a:pt x="3900" y="7442"/>
                    </a:lnTo>
                    <a:lnTo>
                      <a:pt x="3884" y="7512"/>
                    </a:lnTo>
                    <a:lnTo>
                      <a:pt x="3869" y="7583"/>
                    </a:lnTo>
                    <a:lnTo>
                      <a:pt x="3853" y="7651"/>
                    </a:lnTo>
                    <a:lnTo>
                      <a:pt x="3838" y="7718"/>
                    </a:lnTo>
                    <a:lnTo>
                      <a:pt x="3822" y="7785"/>
                    </a:lnTo>
                    <a:lnTo>
                      <a:pt x="3807" y="7850"/>
                    </a:lnTo>
                    <a:lnTo>
                      <a:pt x="3791" y="7914"/>
                    </a:lnTo>
                    <a:lnTo>
                      <a:pt x="3775" y="7976"/>
                    </a:lnTo>
                    <a:lnTo>
                      <a:pt x="3760" y="8037"/>
                    </a:lnTo>
                    <a:lnTo>
                      <a:pt x="3744" y="8097"/>
                    </a:lnTo>
                    <a:lnTo>
                      <a:pt x="3729" y="8155"/>
                    </a:lnTo>
                    <a:lnTo>
                      <a:pt x="3713" y="8212"/>
                    </a:lnTo>
                    <a:lnTo>
                      <a:pt x="3698" y="8268"/>
                    </a:lnTo>
                    <a:lnTo>
                      <a:pt x="3682" y="8322"/>
                    </a:lnTo>
                    <a:lnTo>
                      <a:pt x="3666" y="8374"/>
                    </a:lnTo>
                    <a:lnTo>
                      <a:pt x="3651" y="8426"/>
                    </a:lnTo>
                    <a:lnTo>
                      <a:pt x="3635" y="8475"/>
                    </a:lnTo>
                    <a:lnTo>
                      <a:pt x="3619" y="8524"/>
                    </a:lnTo>
                    <a:lnTo>
                      <a:pt x="3604" y="8570"/>
                    </a:lnTo>
                    <a:lnTo>
                      <a:pt x="3588" y="8615"/>
                    </a:lnTo>
                    <a:lnTo>
                      <a:pt x="3572" y="8659"/>
                    </a:lnTo>
                    <a:lnTo>
                      <a:pt x="3557" y="8701"/>
                    </a:lnTo>
                    <a:lnTo>
                      <a:pt x="3541" y="8741"/>
                    </a:lnTo>
                    <a:lnTo>
                      <a:pt x="3525" y="8780"/>
                    </a:lnTo>
                    <a:lnTo>
                      <a:pt x="3509" y="8817"/>
                    </a:lnTo>
                    <a:lnTo>
                      <a:pt x="3493" y="8853"/>
                    </a:lnTo>
                    <a:lnTo>
                      <a:pt x="3478" y="8887"/>
                    </a:lnTo>
                    <a:lnTo>
                      <a:pt x="3461" y="8919"/>
                    </a:lnTo>
                    <a:lnTo>
                      <a:pt x="3445" y="8950"/>
                    </a:lnTo>
                    <a:lnTo>
                      <a:pt x="3429" y="8979"/>
                    </a:lnTo>
                    <a:lnTo>
                      <a:pt x="3413" y="9006"/>
                    </a:lnTo>
                    <a:lnTo>
                      <a:pt x="3396" y="9032"/>
                    </a:lnTo>
                    <a:lnTo>
                      <a:pt x="3380" y="9056"/>
                    </a:lnTo>
                    <a:lnTo>
                      <a:pt x="3363" y="9079"/>
                    </a:lnTo>
                    <a:lnTo>
                      <a:pt x="3346" y="9099"/>
                    </a:lnTo>
                    <a:lnTo>
                      <a:pt x="3328" y="9119"/>
                    </a:lnTo>
                    <a:lnTo>
                      <a:pt x="3310" y="9137"/>
                    </a:lnTo>
                    <a:lnTo>
                      <a:pt x="3293" y="9152"/>
                    </a:lnTo>
                    <a:lnTo>
                      <a:pt x="3274" y="9166"/>
                    </a:lnTo>
                    <a:lnTo>
                      <a:pt x="3256" y="9178"/>
                    </a:lnTo>
                    <a:lnTo>
                      <a:pt x="3236" y="9189"/>
                    </a:lnTo>
                    <a:lnTo>
                      <a:pt x="3215" y="9197"/>
                    </a:lnTo>
                    <a:lnTo>
                      <a:pt x="3195" y="9203"/>
                    </a:lnTo>
                    <a:lnTo>
                      <a:pt x="3174" y="9206"/>
                    </a:lnTo>
                    <a:lnTo>
                      <a:pt x="3152" y="9207"/>
                    </a:lnTo>
                    <a:lnTo>
                      <a:pt x="3132" y="9206"/>
                    </a:lnTo>
                    <a:lnTo>
                      <a:pt x="3111" y="9202"/>
                    </a:lnTo>
                    <a:lnTo>
                      <a:pt x="3091" y="9196"/>
                    </a:lnTo>
                    <a:lnTo>
                      <a:pt x="3071" y="9188"/>
                    </a:lnTo>
                    <a:lnTo>
                      <a:pt x="3051" y="9178"/>
                    </a:lnTo>
                    <a:lnTo>
                      <a:pt x="3033" y="9165"/>
                    </a:lnTo>
                    <a:lnTo>
                      <a:pt x="3015" y="9152"/>
                    </a:lnTo>
                    <a:lnTo>
                      <a:pt x="2998" y="9136"/>
                    </a:lnTo>
                    <a:lnTo>
                      <a:pt x="2980" y="9119"/>
                    </a:lnTo>
                    <a:lnTo>
                      <a:pt x="2963" y="9100"/>
                    </a:lnTo>
                    <a:lnTo>
                      <a:pt x="2946" y="9080"/>
                    </a:lnTo>
                    <a:lnTo>
                      <a:pt x="2929" y="9058"/>
                    </a:lnTo>
                    <a:lnTo>
                      <a:pt x="2913" y="9034"/>
                    </a:lnTo>
                    <a:lnTo>
                      <a:pt x="2897" y="9008"/>
                    </a:lnTo>
                    <a:lnTo>
                      <a:pt x="2881" y="8981"/>
                    </a:lnTo>
                    <a:lnTo>
                      <a:pt x="2864" y="8952"/>
                    </a:lnTo>
                    <a:lnTo>
                      <a:pt x="2849" y="8922"/>
                    </a:lnTo>
                    <a:lnTo>
                      <a:pt x="2833" y="8890"/>
                    </a:lnTo>
                    <a:lnTo>
                      <a:pt x="2817" y="8856"/>
                    </a:lnTo>
                    <a:lnTo>
                      <a:pt x="2801" y="8821"/>
                    </a:lnTo>
                    <a:lnTo>
                      <a:pt x="2785" y="8784"/>
                    </a:lnTo>
                    <a:lnTo>
                      <a:pt x="2769" y="8746"/>
                    </a:lnTo>
                    <a:lnTo>
                      <a:pt x="2754" y="8705"/>
                    </a:lnTo>
                    <a:lnTo>
                      <a:pt x="2738" y="8664"/>
                    </a:lnTo>
                    <a:lnTo>
                      <a:pt x="2722" y="8620"/>
                    </a:lnTo>
                    <a:lnTo>
                      <a:pt x="2706" y="8575"/>
                    </a:lnTo>
                    <a:lnTo>
                      <a:pt x="2691" y="8529"/>
                    </a:lnTo>
                    <a:lnTo>
                      <a:pt x="2675" y="8481"/>
                    </a:lnTo>
                    <a:lnTo>
                      <a:pt x="2660" y="8432"/>
                    </a:lnTo>
                    <a:lnTo>
                      <a:pt x="2644" y="8381"/>
                    </a:lnTo>
                    <a:lnTo>
                      <a:pt x="2628" y="8328"/>
                    </a:lnTo>
                    <a:lnTo>
                      <a:pt x="2613" y="8274"/>
                    </a:lnTo>
                    <a:lnTo>
                      <a:pt x="2597" y="8219"/>
                    </a:lnTo>
                    <a:lnTo>
                      <a:pt x="2582" y="8162"/>
                    </a:lnTo>
                    <a:lnTo>
                      <a:pt x="2566" y="8104"/>
                    </a:lnTo>
                    <a:lnTo>
                      <a:pt x="2551" y="8045"/>
                    </a:lnTo>
                    <a:lnTo>
                      <a:pt x="2534" y="7984"/>
                    </a:lnTo>
                    <a:lnTo>
                      <a:pt x="2519" y="7921"/>
                    </a:lnTo>
                    <a:lnTo>
                      <a:pt x="2503" y="7858"/>
                    </a:lnTo>
                    <a:lnTo>
                      <a:pt x="2488" y="7793"/>
                    </a:lnTo>
                    <a:lnTo>
                      <a:pt x="2472" y="7727"/>
                    </a:lnTo>
                    <a:lnTo>
                      <a:pt x="2457" y="7660"/>
                    </a:lnTo>
                    <a:lnTo>
                      <a:pt x="2441" y="7591"/>
                    </a:lnTo>
                    <a:lnTo>
                      <a:pt x="2426" y="7521"/>
                    </a:lnTo>
                    <a:lnTo>
                      <a:pt x="2410" y="7450"/>
                    </a:lnTo>
                    <a:lnTo>
                      <a:pt x="2395" y="7378"/>
                    </a:lnTo>
                    <a:lnTo>
                      <a:pt x="2379" y="7305"/>
                    </a:lnTo>
                    <a:lnTo>
                      <a:pt x="2363" y="7231"/>
                    </a:lnTo>
                    <a:lnTo>
                      <a:pt x="2348" y="7156"/>
                    </a:lnTo>
                    <a:lnTo>
                      <a:pt x="2332" y="7079"/>
                    </a:lnTo>
                    <a:lnTo>
                      <a:pt x="2317" y="7002"/>
                    </a:lnTo>
                    <a:lnTo>
                      <a:pt x="2301" y="6924"/>
                    </a:lnTo>
                    <a:lnTo>
                      <a:pt x="2286" y="6845"/>
                    </a:lnTo>
                    <a:lnTo>
                      <a:pt x="2270" y="6765"/>
                    </a:lnTo>
                    <a:lnTo>
                      <a:pt x="2255" y="6684"/>
                    </a:lnTo>
                    <a:lnTo>
                      <a:pt x="2239" y="6603"/>
                    </a:lnTo>
                    <a:lnTo>
                      <a:pt x="2224" y="6520"/>
                    </a:lnTo>
                    <a:lnTo>
                      <a:pt x="2208" y="6437"/>
                    </a:lnTo>
                    <a:lnTo>
                      <a:pt x="2193" y="6353"/>
                    </a:lnTo>
                    <a:lnTo>
                      <a:pt x="2177" y="6269"/>
                    </a:lnTo>
                    <a:lnTo>
                      <a:pt x="2162" y="6183"/>
                    </a:lnTo>
                    <a:lnTo>
                      <a:pt x="2146" y="6097"/>
                    </a:lnTo>
                    <a:lnTo>
                      <a:pt x="2131" y="6011"/>
                    </a:lnTo>
                    <a:lnTo>
                      <a:pt x="2115" y="5924"/>
                    </a:lnTo>
                    <a:lnTo>
                      <a:pt x="2100" y="5836"/>
                    </a:lnTo>
                    <a:lnTo>
                      <a:pt x="2084" y="5748"/>
                    </a:lnTo>
                    <a:lnTo>
                      <a:pt x="2069" y="5660"/>
                    </a:lnTo>
                    <a:lnTo>
                      <a:pt x="2053" y="5571"/>
                    </a:lnTo>
                    <a:lnTo>
                      <a:pt x="2038" y="5482"/>
                    </a:lnTo>
                    <a:lnTo>
                      <a:pt x="2022" y="5392"/>
                    </a:lnTo>
                    <a:lnTo>
                      <a:pt x="2007" y="5302"/>
                    </a:lnTo>
                    <a:lnTo>
                      <a:pt x="1991" y="5212"/>
                    </a:lnTo>
                    <a:lnTo>
                      <a:pt x="1976" y="5122"/>
                    </a:lnTo>
                    <a:lnTo>
                      <a:pt x="1960" y="5031"/>
                    </a:lnTo>
                    <a:lnTo>
                      <a:pt x="1945" y="4940"/>
                    </a:lnTo>
                    <a:lnTo>
                      <a:pt x="1929" y="4849"/>
                    </a:lnTo>
                    <a:lnTo>
                      <a:pt x="1914" y="4758"/>
                    </a:lnTo>
                    <a:lnTo>
                      <a:pt x="1898" y="4667"/>
                    </a:lnTo>
                    <a:lnTo>
                      <a:pt x="1883" y="4576"/>
                    </a:lnTo>
                    <a:lnTo>
                      <a:pt x="1867" y="4485"/>
                    </a:lnTo>
                    <a:lnTo>
                      <a:pt x="1852" y="4394"/>
                    </a:lnTo>
                    <a:lnTo>
                      <a:pt x="1836" y="4303"/>
                    </a:lnTo>
                    <a:lnTo>
                      <a:pt x="1820" y="4212"/>
                    </a:lnTo>
                    <a:lnTo>
                      <a:pt x="1805" y="4121"/>
                    </a:lnTo>
                    <a:lnTo>
                      <a:pt x="1789" y="4031"/>
                    </a:lnTo>
                    <a:lnTo>
                      <a:pt x="1774" y="3941"/>
                    </a:lnTo>
                    <a:lnTo>
                      <a:pt x="1758" y="3851"/>
                    </a:lnTo>
                    <a:lnTo>
                      <a:pt x="1743" y="3761"/>
                    </a:lnTo>
                    <a:lnTo>
                      <a:pt x="1727" y="3672"/>
                    </a:lnTo>
                    <a:lnTo>
                      <a:pt x="1712" y="3583"/>
                    </a:lnTo>
                    <a:lnTo>
                      <a:pt x="1696" y="3494"/>
                    </a:lnTo>
                    <a:lnTo>
                      <a:pt x="1681" y="3406"/>
                    </a:lnTo>
                    <a:lnTo>
                      <a:pt x="1665" y="3318"/>
                    </a:lnTo>
                    <a:lnTo>
                      <a:pt x="1650" y="3231"/>
                    </a:lnTo>
                    <a:lnTo>
                      <a:pt x="1634" y="3145"/>
                    </a:lnTo>
                    <a:lnTo>
                      <a:pt x="1619" y="3059"/>
                    </a:lnTo>
                    <a:lnTo>
                      <a:pt x="1603" y="2974"/>
                    </a:lnTo>
                    <a:lnTo>
                      <a:pt x="1588" y="2889"/>
                    </a:lnTo>
                    <a:lnTo>
                      <a:pt x="1572" y="2805"/>
                    </a:lnTo>
                    <a:lnTo>
                      <a:pt x="1557" y="2722"/>
                    </a:lnTo>
                    <a:lnTo>
                      <a:pt x="1541" y="2640"/>
                    </a:lnTo>
                    <a:lnTo>
                      <a:pt x="1526" y="2558"/>
                    </a:lnTo>
                    <a:lnTo>
                      <a:pt x="1510" y="2477"/>
                    </a:lnTo>
                    <a:lnTo>
                      <a:pt x="1495" y="2397"/>
                    </a:lnTo>
                    <a:lnTo>
                      <a:pt x="1479" y="2318"/>
                    </a:lnTo>
                    <a:lnTo>
                      <a:pt x="1464" y="2240"/>
                    </a:lnTo>
                    <a:lnTo>
                      <a:pt x="1448" y="2163"/>
                    </a:lnTo>
                    <a:lnTo>
                      <a:pt x="1433" y="2087"/>
                    </a:lnTo>
                    <a:lnTo>
                      <a:pt x="1417" y="2012"/>
                    </a:lnTo>
                    <a:lnTo>
                      <a:pt x="1402" y="1937"/>
                    </a:lnTo>
                    <a:lnTo>
                      <a:pt x="1387" y="1865"/>
                    </a:lnTo>
                    <a:lnTo>
                      <a:pt x="1371" y="1793"/>
                    </a:lnTo>
                    <a:lnTo>
                      <a:pt x="1356" y="1722"/>
                    </a:lnTo>
                    <a:lnTo>
                      <a:pt x="1340" y="1652"/>
                    </a:lnTo>
                    <a:lnTo>
                      <a:pt x="1325" y="1584"/>
                    </a:lnTo>
                    <a:lnTo>
                      <a:pt x="1309" y="1516"/>
                    </a:lnTo>
                    <a:lnTo>
                      <a:pt x="1294" y="1451"/>
                    </a:lnTo>
                    <a:lnTo>
                      <a:pt x="1278" y="1386"/>
                    </a:lnTo>
                    <a:lnTo>
                      <a:pt x="1263" y="1323"/>
                    </a:lnTo>
                    <a:lnTo>
                      <a:pt x="1247" y="1260"/>
                    </a:lnTo>
                    <a:lnTo>
                      <a:pt x="1232" y="1200"/>
                    </a:lnTo>
                    <a:lnTo>
                      <a:pt x="1217" y="1140"/>
                    </a:lnTo>
                    <a:lnTo>
                      <a:pt x="1201" y="1083"/>
                    </a:lnTo>
                    <a:lnTo>
                      <a:pt x="1186" y="1026"/>
                    </a:lnTo>
                    <a:lnTo>
                      <a:pt x="1170" y="971"/>
                    </a:lnTo>
                    <a:lnTo>
                      <a:pt x="1155" y="918"/>
                    </a:lnTo>
                    <a:lnTo>
                      <a:pt x="1139" y="865"/>
                    </a:lnTo>
                    <a:lnTo>
                      <a:pt x="1124" y="815"/>
                    </a:lnTo>
                    <a:lnTo>
                      <a:pt x="1108" y="766"/>
                    </a:lnTo>
                    <a:lnTo>
                      <a:pt x="1093" y="719"/>
                    </a:lnTo>
                    <a:lnTo>
                      <a:pt x="1078" y="673"/>
                    </a:lnTo>
                    <a:lnTo>
                      <a:pt x="1062" y="629"/>
                    </a:lnTo>
                    <a:lnTo>
                      <a:pt x="1047" y="586"/>
                    </a:lnTo>
                    <a:lnTo>
                      <a:pt x="1032" y="545"/>
                    </a:lnTo>
                    <a:lnTo>
                      <a:pt x="1016" y="506"/>
                    </a:lnTo>
                    <a:lnTo>
                      <a:pt x="1001" y="468"/>
                    </a:lnTo>
                    <a:lnTo>
                      <a:pt x="986" y="432"/>
                    </a:lnTo>
                    <a:lnTo>
                      <a:pt x="971" y="398"/>
                    </a:lnTo>
                    <a:lnTo>
                      <a:pt x="956" y="366"/>
                    </a:lnTo>
                    <a:lnTo>
                      <a:pt x="941" y="336"/>
                    </a:lnTo>
                    <a:lnTo>
                      <a:pt x="926" y="307"/>
                    </a:lnTo>
                    <a:lnTo>
                      <a:pt x="911" y="280"/>
                    </a:lnTo>
                    <a:lnTo>
                      <a:pt x="896" y="255"/>
                    </a:lnTo>
                    <a:lnTo>
                      <a:pt x="882" y="232"/>
                    </a:lnTo>
                    <a:lnTo>
                      <a:pt x="867" y="210"/>
                    </a:lnTo>
                    <a:lnTo>
                      <a:pt x="853" y="191"/>
                    </a:lnTo>
                    <a:lnTo>
                      <a:pt x="839" y="174"/>
                    </a:lnTo>
                    <a:lnTo>
                      <a:pt x="825" y="158"/>
                    </a:lnTo>
                    <a:lnTo>
                      <a:pt x="812" y="145"/>
                    </a:lnTo>
                    <a:lnTo>
                      <a:pt x="798" y="132"/>
                    </a:lnTo>
                    <a:lnTo>
                      <a:pt x="787" y="123"/>
                    </a:lnTo>
                    <a:lnTo>
                      <a:pt x="774" y="115"/>
                    </a:lnTo>
                    <a:lnTo>
                      <a:pt x="763" y="108"/>
                    </a:lnTo>
                    <a:lnTo>
                      <a:pt x="752" y="103"/>
                    </a:lnTo>
                    <a:lnTo>
                      <a:pt x="742" y="100"/>
                    </a:lnTo>
                    <a:lnTo>
                      <a:pt x="732" y="97"/>
                    </a:lnTo>
                    <a:lnTo>
                      <a:pt x="722" y="96"/>
                    </a:lnTo>
                    <a:lnTo>
                      <a:pt x="712" y="96"/>
                    </a:lnTo>
                    <a:lnTo>
                      <a:pt x="702" y="98"/>
                    </a:lnTo>
                    <a:lnTo>
                      <a:pt x="691" y="101"/>
                    </a:lnTo>
                    <a:lnTo>
                      <a:pt x="680" y="105"/>
                    </a:lnTo>
                    <a:lnTo>
                      <a:pt x="668" y="111"/>
                    </a:lnTo>
                    <a:lnTo>
                      <a:pt x="656" y="118"/>
                    </a:lnTo>
                    <a:lnTo>
                      <a:pt x="643" y="127"/>
                    </a:lnTo>
                    <a:lnTo>
                      <a:pt x="629" y="139"/>
                    </a:lnTo>
                    <a:lnTo>
                      <a:pt x="616" y="152"/>
                    </a:lnTo>
                    <a:lnTo>
                      <a:pt x="602" y="167"/>
                    </a:lnTo>
                    <a:lnTo>
                      <a:pt x="588" y="184"/>
                    </a:lnTo>
                    <a:lnTo>
                      <a:pt x="573" y="204"/>
                    </a:lnTo>
                    <a:lnTo>
                      <a:pt x="559" y="224"/>
                    </a:lnTo>
                    <a:lnTo>
                      <a:pt x="544" y="248"/>
                    </a:lnTo>
                    <a:lnTo>
                      <a:pt x="529" y="272"/>
                    </a:lnTo>
                    <a:lnTo>
                      <a:pt x="514" y="298"/>
                    </a:lnTo>
                    <a:lnTo>
                      <a:pt x="499" y="326"/>
                    </a:lnTo>
                    <a:lnTo>
                      <a:pt x="484" y="357"/>
                    </a:lnTo>
                    <a:lnTo>
                      <a:pt x="469" y="388"/>
                    </a:lnTo>
                    <a:lnTo>
                      <a:pt x="454" y="422"/>
                    </a:lnTo>
                    <a:lnTo>
                      <a:pt x="438" y="457"/>
                    </a:lnTo>
                    <a:lnTo>
                      <a:pt x="423" y="495"/>
                    </a:lnTo>
                    <a:lnTo>
                      <a:pt x="408" y="533"/>
                    </a:lnTo>
                    <a:lnTo>
                      <a:pt x="393" y="574"/>
                    </a:lnTo>
                    <a:lnTo>
                      <a:pt x="377" y="616"/>
                    </a:lnTo>
                    <a:lnTo>
                      <a:pt x="362" y="659"/>
                    </a:lnTo>
                    <a:lnTo>
                      <a:pt x="347" y="705"/>
                    </a:lnTo>
                    <a:lnTo>
                      <a:pt x="331" y="752"/>
                    </a:lnTo>
                    <a:lnTo>
                      <a:pt x="316" y="801"/>
                    </a:lnTo>
                    <a:lnTo>
                      <a:pt x="300" y="851"/>
                    </a:lnTo>
                    <a:lnTo>
                      <a:pt x="285" y="902"/>
                    </a:lnTo>
                    <a:lnTo>
                      <a:pt x="270" y="956"/>
                    </a:lnTo>
                    <a:lnTo>
                      <a:pt x="254" y="1010"/>
                    </a:lnTo>
                    <a:lnTo>
                      <a:pt x="239" y="1066"/>
                    </a:lnTo>
                    <a:lnTo>
                      <a:pt x="223" y="1124"/>
                    </a:lnTo>
                    <a:lnTo>
                      <a:pt x="208" y="1182"/>
                    </a:lnTo>
                    <a:lnTo>
                      <a:pt x="193" y="1243"/>
                    </a:lnTo>
                    <a:lnTo>
                      <a:pt x="177" y="1304"/>
                    </a:lnTo>
                    <a:lnTo>
                      <a:pt x="162" y="1368"/>
                    </a:lnTo>
                    <a:lnTo>
                      <a:pt x="146" y="1432"/>
                    </a:lnTo>
                    <a:lnTo>
                      <a:pt x="131" y="1497"/>
                    </a:lnTo>
                    <a:lnTo>
                      <a:pt x="115" y="1564"/>
                    </a:lnTo>
                    <a:lnTo>
                      <a:pt x="100" y="1633"/>
                    </a:lnTo>
                    <a:cubicBezTo>
                      <a:pt x="94" y="1658"/>
                      <a:pt x="68" y="1675"/>
                      <a:pt x="42" y="1669"/>
                    </a:cubicBezTo>
                    <a:cubicBezTo>
                      <a:pt x="17" y="1663"/>
                      <a:pt x="0" y="1637"/>
                      <a:pt x="6" y="1611"/>
                    </a:cubicBezTo>
                    <a:close/>
                  </a:path>
                </a:pathLst>
              </a:custGeom>
              <a:solidFill>
                <a:srgbClr val="4472C4"/>
              </a:solidFill>
              <a:ln w="1588" cap="flat">
                <a:solidFill>
                  <a:srgbClr val="4472C4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0" name="矩形 42"/>
            <p:cNvSpPr/>
            <p:nvPr/>
          </p:nvSpPr>
          <p:spPr>
            <a:xfrm rot="21369396">
              <a:off x="3076834" y="3600429"/>
              <a:ext cx="728327" cy="59931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4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1" name="组合 39"/>
            <p:cNvGrpSpPr/>
            <p:nvPr/>
          </p:nvGrpSpPr>
          <p:grpSpPr>
            <a:xfrm rot="1640826">
              <a:off x="1149718" y="4605815"/>
              <a:ext cx="2734499" cy="687473"/>
              <a:chOff x="6440943" y="1912425"/>
              <a:chExt cx="2734499" cy="687473"/>
            </a:xfrm>
          </p:grpSpPr>
          <p:sp>
            <p:nvSpPr>
              <p:cNvPr id="96" name="Freeform 5"/>
              <p:cNvSpPr>
                <a:spLocks/>
              </p:cNvSpPr>
              <p:nvPr/>
            </p:nvSpPr>
            <p:spPr bwMode="auto">
              <a:xfrm rot="20437069">
                <a:off x="6440943" y="2376661"/>
                <a:ext cx="1496398" cy="223237"/>
              </a:xfrm>
              <a:custGeom>
                <a:avLst/>
                <a:gdLst>
                  <a:gd name="T0" fmla="*/ 630 w 20839"/>
                  <a:gd name="T1" fmla="*/ 5642 h 18414"/>
                  <a:gd name="T2" fmla="*/ 1282 w 20839"/>
                  <a:gd name="T3" fmla="*/ 2523 h 18414"/>
                  <a:gd name="T4" fmla="*/ 1941 w 20839"/>
                  <a:gd name="T5" fmla="*/ 547 h 18414"/>
                  <a:gd name="T6" fmla="*/ 2718 w 20839"/>
                  <a:gd name="T7" fmla="*/ 45 h 18414"/>
                  <a:gd name="T8" fmla="*/ 3420 w 20839"/>
                  <a:gd name="T9" fmla="*/ 1220 h 18414"/>
                  <a:gd name="T10" fmla="*/ 4075 w 20839"/>
                  <a:gd name="T11" fmla="*/ 3734 h 18414"/>
                  <a:gd name="T12" fmla="*/ 4727 w 20839"/>
                  <a:gd name="T13" fmla="*/ 7188 h 18414"/>
                  <a:gd name="T14" fmla="*/ 5379 w 20839"/>
                  <a:gd name="T15" fmla="*/ 10987 h 18414"/>
                  <a:gd name="T16" fmla="*/ 6029 w 20839"/>
                  <a:gd name="T17" fmla="*/ 14470 h 18414"/>
                  <a:gd name="T18" fmla="*/ 6679 w 20839"/>
                  <a:gd name="T19" fmla="*/ 17027 h 18414"/>
                  <a:gd name="T20" fmla="*/ 7296 w 20839"/>
                  <a:gd name="T21" fmla="*/ 18184 h 18414"/>
                  <a:gd name="T22" fmla="*/ 7778 w 20839"/>
                  <a:gd name="T23" fmla="*/ 17894 h 18414"/>
                  <a:gd name="T24" fmla="*/ 8418 w 20839"/>
                  <a:gd name="T25" fmla="*/ 16107 h 18414"/>
                  <a:gd name="T26" fmla="*/ 9068 w 20839"/>
                  <a:gd name="T27" fmla="*/ 13097 h 18414"/>
                  <a:gd name="T28" fmla="*/ 9719 w 20839"/>
                  <a:gd name="T29" fmla="*/ 9402 h 18414"/>
                  <a:gd name="T30" fmla="*/ 10371 w 20839"/>
                  <a:gd name="T31" fmla="*/ 5669 h 18414"/>
                  <a:gd name="T32" fmla="*/ 11023 w 20839"/>
                  <a:gd name="T33" fmla="*/ 2543 h 18414"/>
                  <a:gd name="T34" fmla="*/ 11682 w 20839"/>
                  <a:gd name="T35" fmla="*/ 557 h 18414"/>
                  <a:gd name="T36" fmla="*/ 12421 w 20839"/>
                  <a:gd name="T37" fmla="*/ 26 h 18414"/>
                  <a:gd name="T38" fmla="*/ 13130 w 20839"/>
                  <a:gd name="T39" fmla="*/ 1118 h 18414"/>
                  <a:gd name="T40" fmla="*/ 13785 w 20839"/>
                  <a:gd name="T41" fmla="*/ 3566 h 18414"/>
                  <a:gd name="T42" fmla="*/ 14437 w 20839"/>
                  <a:gd name="T43" fmla="*/ 6983 h 18414"/>
                  <a:gd name="T44" fmla="*/ 15089 w 20839"/>
                  <a:gd name="T45" fmla="*/ 10779 h 18414"/>
                  <a:gd name="T46" fmla="*/ 15740 w 20839"/>
                  <a:gd name="T47" fmla="*/ 14296 h 18414"/>
                  <a:gd name="T48" fmla="*/ 16389 w 20839"/>
                  <a:gd name="T49" fmla="*/ 16920 h 18414"/>
                  <a:gd name="T50" fmla="*/ 17010 w 20839"/>
                  <a:gd name="T51" fmla="*/ 18161 h 18414"/>
                  <a:gd name="T52" fmla="*/ 17519 w 20839"/>
                  <a:gd name="T53" fmla="*/ 17901 h 18414"/>
                  <a:gd name="T54" fmla="*/ 18159 w 20839"/>
                  <a:gd name="T55" fmla="*/ 16125 h 18414"/>
                  <a:gd name="T56" fmla="*/ 18809 w 20839"/>
                  <a:gd name="T57" fmla="*/ 13123 h 18414"/>
                  <a:gd name="T58" fmla="*/ 19460 w 20839"/>
                  <a:gd name="T59" fmla="*/ 9431 h 18414"/>
                  <a:gd name="T60" fmla="*/ 20112 w 20839"/>
                  <a:gd name="T61" fmla="*/ 5695 h 18414"/>
                  <a:gd name="T62" fmla="*/ 20765 w 20839"/>
                  <a:gd name="T63" fmla="*/ 3403 h 18414"/>
                  <a:gd name="T64" fmla="*/ 20114 w 20839"/>
                  <a:gd name="T65" fmla="*/ 6762 h 18414"/>
                  <a:gd name="T66" fmla="*/ 19463 w 20839"/>
                  <a:gd name="T67" fmla="*/ 10553 h 18414"/>
                  <a:gd name="T68" fmla="*/ 18811 w 20839"/>
                  <a:gd name="T69" fmla="*/ 14116 h 18414"/>
                  <a:gd name="T70" fmla="*/ 18157 w 20839"/>
                  <a:gd name="T71" fmla="*/ 16835 h 18414"/>
                  <a:gd name="T72" fmla="*/ 17478 w 20839"/>
                  <a:gd name="T73" fmla="*/ 18268 h 18414"/>
                  <a:gd name="T74" fmla="*/ 16682 w 20839"/>
                  <a:gd name="T75" fmla="*/ 18075 h 18414"/>
                  <a:gd name="T76" fmla="*/ 16019 w 20839"/>
                  <a:gd name="T77" fmla="*/ 16342 h 18414"/>
                  <a:gd name="T78" fmla="*/ 15365 w 20839"/>
                  <a:gd name="T79" fmla="*/ 13394 h 18414"/>
                  <a:gd name="T80" fmla="*/ 14714 w 20839"/>
                  <a:gd name="T81" fmla="*/ 9727 h 18414"/>
                  <a:gd name="T82" fmla="*/ 14062 w 20839"/>
                  <a:gd name="T83" fmla="*/ 5975 h 18414"/>
                  <a:gd name="T84" fmla="*/ 13412 w 20839"/>
                  <a:gd name="T85" fmla="*/ 2791 h 18414"/>
                  <a:gd name="T86" fmla="*/ 12767 w 20839"/>
                  <a:gd name="T87" fmla="*/ 742 h 18414"/>
                  <a:gd name="T88" fmla="*/ 12257 w 20839"/>
                  <a:gd name="T89" fmla="*/ 194 h 18414"/>
                  <a:gd name="T90" fmla="*/ 11671 w 20839"/>
                  <a:gd name="T91" fmla="*/ 1054 h 18414"/>
                  <a:gd name="T92" fmla="*/ 11024 w 20839"/>
                  <a:gd name="T93" fmla="*/ 3381 h 18414"/>
                  <a:gd name="T94" fmla="*/ 10373 w 20839"/>
                  <a:gd name="T95" fmla="*/ 6734 h 18414"/>
                  <a:gd name="T96" fmla="*/ 9722 w 20839"/>
                  <a:gd name="T97" fmla="*/ 10524 h 18414"/>
                  <a:gd name="T98" fmla="*/ 9070 w 20839"/>
                  <a:gd name="T99" fmla="*/ 14091 h 18414"/>
                  <a:gd name="T100" fmla="*/ 8416 w 20839"/>
                  <a:gd name="T101" fmla="*/ 16819 h 18414"/>
                  <a:gd name="T102" fmla="*/ 7739 w 20839"/>
                  <a:gd name="T103" fmla="*/ 18261 h 18414"/>
                  <a:gd name="T104" fmla="*/ 6974 w 20839"/>
                  <a:gd name="T105" fmla="*/ 18129 h 18414"/>
                  <a:gd name="T106" fmla="*/ 6309 w 20839"/>
                  <a:gd name="T107" fmla="*/ 16473 h 18414"/>
                  <a:gd name="T108" fmla="*/ 5655 w 20839"/>
                  <a:gd name="T109" fmla="*/ 13581 h 18414"/>
                  <a:gd name="T110" fmla="*/ 5004 w 20839"/>
                  <a:gd name="T111" fmla="*/ 9938 h 18414"/>
                  <a:gd name="T112" fmla="*/ 4352 w 20839"/>
                  <a:gd name="T113" fmla="*/ 6173 h 18414"/>
                  <a:gd name="T114" fmla="*/ 3702 w 20839"/>
                  <a:gd name="T115" fmla="*/ 2943 h 18414"/>
                  <a:gd name="T116" fmla="*/ 3056 w 20839"/>
                  <a:gd name="T117" fmla="*/ 818 h 18414"/>
                  <a:gd name="T118" fmla="*/ 2516 w 20839"/>
                  <a:gd name="T119" fmla="*/ 193 h 18414"/>
                  <a:gd name="T120" fmla="*/ 1930 w 20839"/>
                  <a:gd name="T121" fmla="*/ 1041 h 18414"/>
                  <a:gd name="T122" fmla="*/ 1283 w 20839"/>
                  <a:gd name="T123" fmla="*/ 3358 h 18414"/>
                  <a:gd name="T124" fmla="*/ 632 w 20839"/>
                  <a:gd name="T125" fmla="*/ 6706 h 18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39" h="18414">
                    <a:moveTo>
                      <a:pt x="9" y="9191"/>
                    </a:moveTo>
                    <a:lnTo>
                      <a:pt x="40" y="9009"/>
                    </a:lnTo>
                    <a:lnTo>
                      <a:pt x="71" y="8827"/>
                    </a:lnTo>
                    <a:lnTo>
                      <a:pt x="102" y="8645"/>
                    </a:lnTo>
                    <a:lnTo>
                      <a:pt x="133" y="8463"/>
                    </a:lnTo>
                    <a:lnTo>
                      <a:pt x="164" y="8281"/>
                    </a:lnTo>
                    <a:lnTo>
                      <a:pt x="195" y="8100"/>
                    </a:lnTo>
                    <a:lnTo>
                      <a:pt x="226" y="7920"/>
                    </a:lnTo>
                    <a:lnTo>
                      <a:pt x="257" y="7739"/>
                    </a:lnTo>
                    <a:lnTo>
                      <a:pt x="288" y="7560"/>
                    </a:lnTo>
                    <a:lnTo>
                      <a:pt x="319" y="7381"/>
                    </a:lnTo>
                    <a:lnTo>
                      <a:pt x="350" y="7203"/>
                    </a:lnTo>
                    <a:lnTo>
                      <a:pt x="381" y="7025"/>
                    </a:lnTo>
                    <a:lnTo>
                      <a:pt x="412" y="6849"/>
                    </a:lnTo>
                    <a:lnTo>
                      <a:pt x="443" y="6673"/>
                    </a:lnTo>
                    <a:lnTo>
                      <a:pt x="474" y="6498"/>
                    </a:lnTo>
                    <a:lnTo>
                      <a:pt x="505" y="6325"/>
                    </a:lnTo>
                    <a:lnTo>
                      <a:pt x="536" y="6152"/>
                    </a:lnTo>
                    <a:lnTo>
                      <a:pt x="568" y="5980"/>
                    </a:lnTo>
                    <a:lnTo>
                      <a:pt x="599" y="5810"/>
                    </a:lnTo>
                    <a:lnTo>
                      <a:pt x="630" y="5642"/>
                    </a:lnTo>
                    <a:lnTo>
                      <a:pt x="661" y="5475"/>
                    </a:lnTo>
                    <a:lnTo>
                      <a:pt x="692" y="5309"/>
                    </a:lnTo>
                    <a:lnTo>
                      <a:pt x="723" y="5145"/>
                    </a:lnTo>
                    <a:lnTo>
                      <a:pt x="754" y="4982"/>
                    </a:lnTo>
                    <a:lnTo>
                      <a:pt x="785" y="4821"/>
                    </a:lnTo>
                    <a:lnTo>
                      <a:pt x="816" y="4662"/>
                    </a:lnTo>
                    <a:lnTo>
                      <a:pt x="847" y="4505"/>
                    </a:lnTo>
                    <a:lnTo>
                      <a:pt x="878" y="4349"/>
                    </a:lnTo>
                    <a:lnTo>
                      <a:pt x="909" y="4195"/>
                    </a:lnTo>
                    <a:lnTo>
                      <a:pt x="940" y="4043"/>
                    </a:lnTo>
                    <a:lnTo>
                      <a:pt x="971" y="3894"/>
                    </a:lnTo>
                    <a:lnTo>
                      <a:pt x="1003" y="3747"/>
                    </a:lnTo>
                    <a:lnTo>
                      <a:pt x="1034" y="3601"/>
                    </a:lnTo>
                    <a:lnTo>
                      <a:pt x="1065" y="3458"/>
                    </a:lnTo>
                    <a:lnTo>
                      <a:pt x="1096" y="3317"/>
                    </a:lnTo>
                    <a:lnTo>
                      <a:pt x="1127" y="3178"/>
                    </a:lnTo>
                    <a:lnTo>
                      <a:pt x="1158" y="3042"/>
                    </a:lnTo>
                    <a:lnTo>
                      <a:pt x="1189" y="2909"/>
                    </a:lnTo>
                    <a:lnTo>
                      <a:pt x="1220" y="2777"/>
                    </a:lnTo>
                    <a:lnTo>
                      <a:pt x="1251" y="2649"/>
                    </a:lnTo>
                    <a:lnTo>
                      <a:pt x="1282" y="2523"/>
                    </a:lnTo>
                    <a:lnTo>
                      <a:pt x="1313" y="2399"/>
                    </a:lnTo>
                    <a:lnTo>
                      <a:pt x="1345" y="2278"/>
                    </a:lnTo>
                    <a:lnTo>
                      <a:pt x="1376" y="2161"/>
                    </a:lnTo>
                    <a:lnTo>
                      <a:pt x="1407" y="2045"/>
                    </a:lnTo>
                    <a:lnTo>
                      <a:pt x="1438" y="1933"/>
                    </a:lnTo>
                    <a:lnTo>
                      <a:pt x="1469" y="1823"/>
                    </a:lnTo>
                    <a:lnTo>
                      <a:pt x="1500" y="1717"/>
                    </a:lnTo>
                    <a:lnTo>
                      <a:pt x="1532" y="1613"/>
                    </a:lnTo>
                    <a:lnTo>
                      <a:pt x="1563" y="1512"/>
                    </a:lnTo>
                    <a:lnTo>
                      <a:pt x="1594" y="1414"/>
                    </a:lnTo>
                    <a:lnTo>
                      <a:pt x="1625" y="1319"/>
                    </a:lnTo>
                    <a:lnTo>
                      <a:pt x="1657" y="1228"/>
                    </a:lnTo>
                    <a:lnTo>
                      <a:pt x="1688" y="1140"/>
                    </a:lnTo>
                    <a:lnTo>
                      <a:pt x="1719" y="1054"/>
                    </a:lnTo>
                    <a:lnTo>
                      <a:pt x="1751" y="972"/>
                    </a:lnTo>
                    <a:lnTo>
                      <a:pt x="1782" y="893"/>
                    </a:lnTo>
                    <a:lnTo>
                      <a:pt x="1814" y="817"/>
                    </a:lnTo>
                    <a:lnTo>
                      <a:pt x="1845" y="745"/>
                    </a:lnTo>
                    <a:lnTo>
                      <a:pt x="1877" y="676"/>
                    </a:lnTo>
                    <a:lnTo>
                      <a:pt x="1909" y="610"/>
                    </a:lnTo>
                    <a:lnTo>
                      <a:pt x="1941" y="547"/>
                    </a:lnTo>
                    <a:lnTo>
                      <a:pt x="1974" y="486"/>
                    </a:lnTo>
                    <a:lnTo>
                      <a:pt x="2006" y="431"/>
                    </a:lnTo>
                    <a:lnTo>
                      <a:pt x="2039" y="378"/>
                    </a:lnTo>
                    <a:lnTo>
                      <a:pt x="2071" y="329"/>
                    </a:lnTo>
                    <a:lnTo>
                      <a:pt x="2104" y="282"/>
                    </a:lnTo>
                    <a:lnTo>
                      <a:pt x="2138" y="239"/>
                    </a:lnTo>
                    <a:lnTo>
                      <a:pt x="2171" y="200"/>
                    </a:lnTo>
                    <a:lnTo>
                      <a:pt x="2205" y="163"/>
                    </a:lnTo>
                    <a:lnTo>
                      <a:pt x="2241" y="129"/>
                    </a:lnTo>
                    <a:lnTo>
                      <a:pt x="2277" y="100"/>
                    </a:lnTo>
                    <a:lnTo>
                      <a:pt x="2313" y="74"/>
                    </a:lnTo>
                    <a:lnTo>
                      <a:pt x="2349" y="52"/>
                    </a:lnTo>
                    <a:lnTo>
                      <a:pt x="2391" y="32"/>
                    </a:lnTo>
                    <a:lnTo>
                      <a:pt x="2429" y="18"/>
                    </a:lnTo>
                    <a:lnTo>
                      <a:pt x="2468" y="8"/>
                    </a:lnTo>
                    <a:lnTo>
                      <a:pt x="2511" y="1"/>
                    </a:lnTo>
                    <a:lnTo>
                      <a:pt x="2554" y="0"/>
                    </a:lnTo>
                    <a:lnTo>
                      <a:pt x="2598" y="5"/>
                    </a:lnTo>
                    <a:lnTo>
                      <a:pt x="2638" y="14"/>
                    </a:lnTo>
                    <a:lnTo>
                      <a:pt x="2680" y="28"/>
                    </a:lnTo>
                    <a:lnTo>
                      <a:pt x="2718" y="45"/>
                    </a:lnTo>
                    <a:lnTo>
                      <a:pt x="2758" y="67"/>
                    </a:lnTo>
                    <a:lnTo>
                      <a:pt x="2796" y="94"/>
                    </a:lnTo>
                    <a:lnTo>
                      <a:pt x="2832" y="123"/>
                    </a:lnTo>
                    <a:lnTo>
                      <a:pt x="2868" y="156"/>
                    </a:lnTo>
                    <a:lnTo>
                      <a:pt x="2902" y="192"/>
                    </a:lnTo>
                    <a:lnTo>
                      <a:pt x="2937" y="232"/>
                    </a:lnTo>
                    <a:lnTo>
                      <a:pt x="2971" y="276"/>
                    </a:lnTo>
                    <a:lnTo>
                      <a:pt x="3004" y="321"/>
                    </a:lnTo>
                    <a:lnTo>
                      <a:pt x="3038" y="372"/>
                    </a:lnTo>
                    <a:lnTo>
                      <a:pt x="3070" y="424"/>
                    </a:lnTo>
                    <a:lnTo>
                      <a:pt x="3103" y="481"/>
                    </a:lnTo>
                    <a:lnTo>
                      <a:pt x="3135" y="540"/>
                    </a:lnTo>
                    <a:lnTo>
                      <a:pt x="3167" y="603"/>
                    </a:lnTo>
                    <a:lnTo>
                      <a:pt x="3199" y="669"/>
                    </a:lnTo>
                    <a:lnTo>
                      <a:pt x="3231" y="737"/>
                    </a:lnTo>
                    <a:lnTo>
                      <a:pt x="3262" y="810"/>
                    </a:lnTo>
                    <a:lnTo>
                      <a:pt x="3294" y="885"/>
                    </a:lnTo>
                    <a:lnTo>
                      <a:pt x="3326" y="965"/>
                    </a:lnTo>
                    <a:lnTo>
                      <a:pt x="3357" y="1046"/>
                    </a:lnTo>
                    <a:lnTo>
                      <a:pt x="3389" y="1133"/>
                    </a:lnTo>
                    <a:lnTo>
                      <a:pt x="3420" y="1220"/>
                    </a:lnTo>
                    <a:lnTo>
                      <a:pt x="3451" y="1311"/>
                    </a:lnTo>
                    <a:lnTo>
                      <a:pt x="3483" y="1406"/>
                    </a:lnTo>
                    <a:lnTo>
                      <a:pt x="3514" y="1503"/>
                    </a:lnTo>
                    <a:lnTo>
                      <a:pt x="3546" y="1603"/>
                    </a:lnTo>
                    <a:lnTo>
                      <a:pt x="3577" y="1708"/>
                    </a:lnTo>
                    <a:lnTo>
                      <a:pt x="3609" y="1815"/>
                    </a:lnTo>
                    <a:lnTo>
                      <a:pt x="3640" y="1923"/>
                    </a:lnTo>
                    <a:lnTo>
                      <a:pt x="3671" y="2036"/>
                    </a:lnTo>
                    <a:lnTo>
                      <a:pt x="3702" y="2150"/>
                    </a:lnTo>
                    <a:lnTo>
                      <a:pt x="3733" y="2269"/>
                    </a:lnTo>
                    <a:lnTo>
                      <a:pt x="3764" y="2389"/>
                    </a:lnTo>
                    <a:lnTo>
                      <a:pt x="3796" y="2513"/>
                    </a:lnTo>
                    <a:lnTo>
                      <a:pt x="3827" y="2638"/>
                    </a:lnTo>
                    <a:lnTo>
                      <a:pt x="3858" y="2767"/>
                    </a:lnTo>
                    <a:lnTo>
                      <a:pt x="3889" y="2898"/>
                    </a:lnTo>
                    <a:lnTo>
                      <a:pt x="3920" y="3032"/>
                    </a:lnTo>
                    <a:lnTo>
                      <a:pt x="3951" y="3167"/>
                    </a:lnTo>
                    <a:lnTo>
                      <a:pt x="3982" y="3305"/>
                    </a:lnTo>
                    <a:lnTo>
                      <a:pt x="4013" y="3447"/>
                    </a:lnTo>
                    <a:lnTo>
                      <a:pt x="4044" y="3589"/>
                    </a:lnTo>
                    <a:lnTo>
                      <a:pt x="4075" y="3734"/>
                    </a:lnTo>
                    <a:lnTo>
                      <a:pt x="4106" y="3882"/>
                    </a:lnTo>
                    <a:lnTo>
                      <a:pt x="4137" y="4031"/>
                    </a:lnTo>
                    <a:lnTo>
                      <a:pt x="4169" y="4183"/>
                    </a:lnTo>
                    <a:lnTo>
                      <a:pt x="4200" y="4336"/>
                    </a:lnTo>
                    <a:lnTo>
                      <a:pt x="4231" y="4492"/>
                    </a:lnTo>
                    <a:lnTo>
                      <a:pt x="4262" y="4649"/>
                    </a:lnTo>
                    <a:lnTo>
                      <a:pt x="4293" y="4808"/>
                    </a:lnTo>
                    <a:lnTo>
                      <a:pt x="4324" y="4969"/>
                    </a:lnTo>
                    <a:lnTo>
                      <a:pt x="4355" y="5131"/>
                    </a:lnTo>
                    <a:lnTo>
                      <a:pt x="4386" y="5296"/>
                    </a:lnTo>
                    <a:lnTo>
                      <a:pt x="4417" y="5462"/>
                    </a:lnTo>
                    <a:lnTo>
                      <a:pt x="4448" y="5629"/>
                    </a:lnTo>
                    <a:lnTo>
                      <a:pt x="4479" y="5797"/>
                    </a:lnTo>
                    <a:lnTo>
                      <a:pt x="4510" y="5967"/>
                    </a:lnTo>
                    <a:lnTo>
                      <a:pt x="4541" y="6138"/>
                    </a:lnTo>
                    <a:lnTo>
                      <a:pt x="4572" y="6310"/>
                    </a:lnTo>
                    <a:lnTo>
                      <a:pt x="4603" y="6485"/>
                    </a:lnTo>
                    <a:lnTo>
                      <a:pt x="4634" y="6659"/>
                    </a:lnTo>
                    <a:lnTo>
                      <a:pt x="4665" y="6835"/>
                    </a:lnTo>
                    <a:lnTo>
                      <a:pt x="4696" y="7011"/>
                    </a:lnTo>
                    <a:lnTo>
                      <a:pt x="4727" y="7188"/>
                    </a:lnTo>
                    <a:lnTo>
                      <a:pt x="4758" y="7367"/>
                    </a:lnTo>
                    <a:lnTo>
                      <a:pt x="4789" y="7546"/>
                    </a:lnTo>
                    <a:lnTo>
                      <a:pt x="4820" y="7725"/>
                    </a:lnTo>
                    <a:lnTo>
                      <a:pt x="4851" y="7905"/>
                    </a:lnTo>
                    <a:lnTo>
                      <a:pt x="4882" y="8086"/>
                    </a:lnTo>
                    <a:lnTo>
                      <a:pt x="4913" y="8267"/>
                    </a:lnTo>
                    <a:lnTo>
                      <a:pt x="4945" y="8448"/>
                    </a:lnTo>
                    <a:lnTo>
                      <a:pt x="4976" y="8630"/>
                    </a:lnTo>
                    <a:lnTo>
                      <a:pt x="5007" y="8812"/>
                    </a:lnTo>
                    <a:lnTo>
                      <a:pt x="5038" y="8994"/>
                    </a:lnTo>
                    <a:lnTo>
                      <a:pt x="5069" y="9176"/>
                    </a:lnTo>
                    <a:lnTo>
                      <a:pt x="5100" y="9359"/>
                    </a:lnTo>
                    <a:lnTo>
                      <a:pt x="5131" y="9541"/>
                    </a:lnTo>
                    <a:lnTo>
                      <a:pt x="5162" y="9723"/>
                    </a:lnTo>
                    <a:lnTo>
                      <a:pt x="5193" y="9905"/>
                    </a:lnTo>
                    <a:lnTo>
                      <a:pt x="5224" y="10086"/>
                    </a:lnTo>
                    <a:lnTo>
                      <a:pt x="5255" y="10267"/>
                    </a:lnTo>
                    <a:lnTo>
                      <a:pt x="5286" y="10448"/>
                    </a:lnTo>
                    <a:lnTo>
                      <a:pt x="5317" y="10628"/>
                    </a:lnTo>
                    <a:lnTo>
                      <a:pt x="5348" y="10808"/>
                    </a:lnTo>
                    <a:lnTo>
                      <a:pt x="5379" y="10987"/>
                    </a:lnTo>
                    <a:lnTo>
                      <a:pt x="5410" y="11165"/>
                    </a:lnTo>
                    <a:lnTo>
                      <a:pt x="5441" y="11343"/>
                    </a:lnTo>
                    <a:lnTo>
                      <a:pt x="5472" y="11519"/>
                    </a:lnTo>
                    <a:lnTo>
                      <a:pt x="5503" y="11695"/>
                    </a:lnTo>
                    <a:lnTo>
                      <a:pt x="5534" y="11870"/>
                    </a:lnTo>
                    <a:lnTo>
                      <a:pt x="5565" y="12043"/>
                    </a:lnTo>
                    <a:lnTo>
                      <a:pt x="5596" y="12216"/>
                    </a:lnTo>
                    <a:lnTo>
                      <a:pt x="5627" y="12386"/>
                    </a:lnTo>
                    <a:lnTo>
                      <a:pt x="5658" y="12556"/>
                    </a:lnTo>
                    <a:lnTo>
                      <a:pt x="5689" y="12725"/>
                    </a:lnTo>
                    <a:lnTo>
                      <a:pt x="5720" y="12892"/>
                    </a:lnTo>
                    <a:lnTo>
                      <a:pt x="5751" y="13058"/>
                    </a:lnTo>
                    <a:lnTo>
                      <a:pt x="5782" y="13222"/>
                    </a:lnTo>
                    <a:lnTo>
                      <a:pt x="5813" y="13383"/>
                    </a:lnTo>
                    <a:lnTo>
                      <a:pt x="5844" y="13544"/>
                    </a:lnTo>
                    <a:lnTo>
                      <a:pt x="5875" y="13703"/>
                    </a:lnTo>
                    <a:lnTo>
                      <a:pt x="5906" y="13861"/>
                    </a:lnTo>
                    <a:lnTo>
                      <a:pt x="5937" y="14016"/>
                    </a:lnTo>
                    <a:lnTo>
                      <a:pt x="5968" y="14170"/>
                    </a:lnTo>
                    <a:lnTo>
                      <a:pt x="5999" y="14320"/>
                    </a:lnTo>
                    <a:lnTo>
                      <a:pt x="6029" y="14470"/>
                    </a:lnTo>
                    <a:lnTo>
                      <a:pt x="6060" y="14617"/>
                    </a:lnTo>
                    <a:lnTo>
                      <a:pt x="6091" y="14763"/>
                    </a:lnTo>
                    <a:lnTo>
                      <a:pt x="6122" y="14905"/>
                    </a:lnTo>
                    <a:lnTo>
                      <a:pt x="6153" y="15045"/>
                    </a:lnTo>
                    <a:lnTo>
                      <a:pt x="6184" y="15184"/>
                    </a:lnTo>
                    <a:lnTo>
                      <a:pt x="6215" y="15319"/>
                    </a:lnTo>
                    <a:lnTo>
                      <a:pt x="6246" y="15452"/>
                    </a:lnTo>
                    <a:lnTo>
                      <a:pt x="6277" y="15582"/>
                    </a:lnTo>
                    <a:lnTo>
                      <a:pt x="6308" y="15711"/>
                    </a:lnTo>
                    <a:lnTo>
                      <a:pt x="6340" y="15836"/>
                    </a:lnTo>
                    <a:lnTo>
                      <a:pt x="6371" y="15959"/>
                    </a:lnTo>
                    <a:lnTo>
                      <a:pt x="6401" y="16078"/>
                    </a:lnTo>
                    <a:lnTo>
                      <a:pt x="6432" y="16196"/>
                    </a:lnTo>
                    <a:lnTo>
                      <a:pt x="6463" y="16310"/>
                    </a:lnTo>
                    <a:lnTo>
                      <a:pt x="6494" y="16422"/>
                    </a:lnTo>
                    <a:lnTo>
                      <a:pt x="6525" y="16530"/>
                    </a:lnTo>
                    <a:lnTo>
                      <a:pt x="6556" y="16636"/>
                    </a:lnTo>
                    <a:lnTo>
                      <a:pt x="6586" y="16739"/>
                    </a:lnTo>
                    <a:lnTo>
                      <a:pt x="6617" y="16838"/>
                    </a:lnTo>
                    <a:lnTo>
                      <a:pt x="6648" y="16934"/>
                    </a:lnTo>
                    <a:lnTo>
                      <a:pt x="6679" y="17027"/>
                    </a:lnTo>
                    <a:lnTo>
                      <a:pt x="6709" y="17118"/>
                    </a:lnTo>
                    <a:lnTo>
                      <a:pt x="6740" y="17205"/>
                    </a:lnTo>
                    <a:lnTo>
                      <a:pt x="6771" y="17287"/>
                    </a:lnTo>
                    <a:lnTo>
                      <a:pt x="6801" y="17369"/>
                    </a:lnTo>
                    <a:lnTo>
                      <a:pt x="6832" y="17445"/>
                    </a:lnTo>
                    <a:lnTo>
                      <a:pt x="6862" y="17517"/>
                    </a:lnTo>
                    <a:lnTo>
                      <a:pt x="6893" y="17589"/>
                    </a:lnTo>
                    <a:lnTo>
                      <a:pt x="6923" y="17655"/>
                    </a:lnTo>
                    <a:lnTo>
                      <a:pt x="6953" y="17717"/>
                    </a:lnTo>
                    <a:lnTo>
                      <a:pt x="6983" y="17776"/>
                    </a:lnTo>
                    <a:lnTo>
                      <a:pt x="7013" y="17832"/>
                    </a:lnTo>
                    <a:lnTo>
                      <a:pt x="7043" y="17884"/>
                    </a:lnTo>
                    <a:lnTo>
                      <a:pt x="7073" y="17933"/>
                    </a:lnTo>
                    <a:lnTo>
                      <a:pt x="7102" y="17977"/>
                    </a:lnTo>
                    <a:lnTo>
                      <a:pt x="7131" y="18018"/>
                    </a:lnTo>
                    <a:lnTo>
                      <a:pt x="7159" y="18055"/>
                    </a:lnTo>
                    <a:lnTo>
                      <a:pt x="7188" y="18089"/>
                    </a:lnTo>
                    <a:lnTo>
                      <a:pt x="7215" y="18118"/>
                    </a:lnTo>
                    <a:lnTo>
                      <a:pt x="7242" y="18142"/>
                    </a:lnTo>
                    <a:lnTo>
                      <a:pt x="7269" y="18165"/>
                    </a:lnTo>
                    <a:lnTo>
                      <a:pt x="7296" y="18184"/>
                    </a:lnTo>
                    <a:lnTo>
                      <a:pt x="7318" y="18196"/>
                    </a:lnTo>
                    <a:lnTo>
                      <a:pt x="7342" y="18208"/>
                    </a:lnTo>
                    <a:lnTo>
                      <a:pt x="7366" y="18217"/>
                    </a:lnTo>
                    <a:lnTo>
                      <a:pt x="7353" y="18213"/>
                    </a:lnTo>
                    <a:lnTo>
                      <a:pt x="7384" y="18220"/>
                    </a:lnTo>
                    <a:lnTo>
                      <a:pt x="7406" y="18222"/>
                    </a:lnTo>
                    <a:lnTo>
                      <a:pt x="7428" y="18223"/>
                    </a:lnTo>
                    <a:lnTo>
                      <a:pt x="7446" y="18220"/>
                    </a:lnTo>
                    <a:lnTo>
                      <a:pt x="7465" y="18215"/>
                    </a:lnTo>
                    <a:lnTo>
                      <a:pt x="7485" y="18207"/>
                    </a:lnTo>
                    <a:lnTo>
                      <a:pt x="7509" y="18196"/>
                    </a:lnTo>
                    <a:lnTo>
                      <a:pt x="7531" y="18182"/>
                    </a:lnTo>
                    <a:lnTo>
                      <a:pt x="7557" y="18165"/>
                    </a:lnTo>
                    <a:lnTo>
                      <a:pt x="7583" y="18144"/>
                    </a:lnTo>
                    <a:lnTo>
                      <a:pt x="7608" y="18120"/>
                    </a:lnTo>
                    <a:lnTo>
                      <a:pt x="7636" y="18092"/>
                    </a:lnTo>
                    <a:lnTo>
                      <a:pt x="7663" y="18060"/>
                    </a:lnTo>
                    <a:lnTo>
                      <a:pt x="7691" y="18024"/>
                    </a:lnTo>
                    <a:lnTo>
                      <a:pt x="7720" y="17984"/>
                    </a:lnTo>
                    <a:lnTo>
                      <a:pt x="7749" y="17941"/>
                    </a:lnTo>
                    <a:lnTo>
                      <a:pt x="7778" y="17894"/>
                    </a:lnTo>
                    <a:lnTo>
                      <a:pt x="7807" y="17843"/>
                    </a:lnTo>
                    <a:lnTo>
                      <a:pt x="7837" y="17788"/>
                    </a:lnTo>
                    <a:lnTo>
                      <a:pt x="7867" y="17729"/>
                    </a:lnTo>
                    <a:lnTo>
                      <a:pt x="7897" y="17668"/>
                    </a:lnTo>
                    <a:lnTo>
                      <a:pt x="7927" y="17602"/>
                    </a:lnTo>
                    <a:lnTo>
                      <a:pt x="7958" y="17534"/>
                    </a:lnTo>
                    <a:lnTo>
                      <a:pt x="7988" y="17461"/>
                    </a:lnTo>
                    <a:lnTo>
                      <a:pt x="8018" y="17385"/>
                    </a:lnTo>
                    <a:lnTo>
                      <a:pt x="8049" y="17306"/>
                    </a:lnTo>
                    <a:lnTo>
                      <a:pt x="8079" y="17223"/>
                    </a:lnTo>
                    <a:lnTo>
                      <a:pt x="8110" y="17137"/>
                    </a:lnTo>
                    <a:lnTo>
                      <a:pt x="8141" y="17048"/>
                    </a:lnTo>
                    <a:lnTo>
                      <a:pt x="8171" y="16956"/>
                    </a:lnTo>
                    <a:lnTo>
                      <a:pt x="8202" y="16860"/>
                    </a:lnTo>
                    <a:lnTo>
                      <a:pt x="8233" y="16762"/>
                    </a:lnTo>
                    <a:lnTo>
                      <a:pt x="8264" y="16660"/>
                    </a:lnTo>
                    <a:lnTo>
                      <a:pt x="8294" y="16555"/>
                    </a:lnTo>
                    <a:lnTo>
                      <a:pt x="8325" y="16447"/>
                    </a:lnTo>
                    <a:lnTo>
                      <a:pt x="8356" y="16337"/>
                    </a:lnTo>
                    <a:lnTo>
                      <a:pt x="8387" y="16223"/>
                    </a:lnTo>
                    <a:lnTo>
                      <a:pt x="8418" y="16107"/>
                    </a:lnTo>
                    <a:lnTo>
                      <a:pt x="8449" y="15987"/>
                    </a:lnTo>
                    <a:lnTo>
                      <a:pt x="8479" y="15865"/>
                    </a:lnTo>
                    <a:lnTo>
                      <a:pt x="8510" y="15740"/>
                    </a:lnTo>
                    <a:lnTo>
                      <a:pt x="8541" y="15613"/>
                    </a:lnTo>
                    <a:lnTo>
                      <a:pt x="8572" y="15483"/>
                    </a:lnTo>
                    <a:lnTo>
                      <a:pt x="8603" y="15351"/>
                    </a:lnTo>
                    <a:lnTo>
                      <a:pt x="8634" y="15215"/>
                    </a:lnTo>
                    <a:lnTo>
                      <a:pt x="8665" y="15078"/>
                    </a:lnTo>
                    <a:lnTo>
                      <a:pt x="8696" y="14938"/>
                    </a:lnTo>
                    <a:lnTo>
                      <a:pt x="8727" y="14796"/>
                    </a:lnTo>
                    <a:lnTo>
                      <a:pt x="8758" y="14651"/>
                    </a:lnTo>
                    <a:lnTo>
                      <a:pt x="8789" y="14505"/>
                    </a:lnTo>
                    <a:lnTo>
                      <a:pt x="8819" y="14356"/>
                    </a:lnTo>
                    <a:lnTo>
                      <a:pt x="8850" y="14205"/>
                    </a:lnTo>
                    <a:lnTo>
                      <a:pt x="8881" y="14052"/>
                    </a:lnTo>
                    <a:lnTo>
                      <a:pt x="8912" y="13898"/>
                    </a:lnTo>
                    <a:lnTo>
                      <a:pt x="8944" y="13740"/>
                    </a:lnTo>
                    <a:lnTo>
                      <a:pt x="8975" y="13582"/>
                    </a:lnTo>
                    <a:lnTo>
                      <a:pt x="9006" y="13422"/>
                    </a:lnTo>
                    <a:lnTo>
                      <a:pt x="9037" y="13260"/>
                    </a:lnTo>
                    <a:lnTo>
                      <a:pt x="9068" y="13097"/>
                    </a:lnTo>
                    <a:lnTo>
                      <a:pt x="9099" y="12932"/>
                    </a:lnTo>
                    <a:lnTo>
                      <a:pt x="9130" y="12765"/>
                    </a:lnTo>
                    <a:lnTo>
                      <a:pt x="9161" y="12596"/>
                    </a:lnTo>
                    <a:lnTo>
                      <a:pt x="9192" y="12427"/>
                    </a:lnTo>
                    <a:lnTo>
                      <a:pt x="9223" y="12256"/>
                    </a:lnTo>
                    <a:lnTo>
                      <a:pt x="9254" y="12084"/>
                    </a:lnTo>
                    <a:lnTo>
                      <a:pt x="9285" y="11911"/>
                    </a:lnTo>
                    <a:lnTo>
                      <a:pt x="9316" y="11737"/>
                    </a:lnTo>
                    <a:lnTo>
                      <a:pt x="9347" y="11561"/>
                    </a:lnTo>
                    <a:lnTo>
                      <a:pt x="9378" y="11385"/>
                    </a:lnTo>
                    <a:lnTo>
                      <a:pt x="9409" y="11208"/>
                    </a:lnTo>
                    <a:lnTo>
                      <a:pt x="9440" y="11029"/>
                    </a:lnTo>
                    <a:lnTo>
                      <a:pt x="9471" y="10851"/>
                    </a:lnTo>
                    <a:lnTo>
                      <a:pt x="9502" y="10671"/>
                    </a:lnTo>
                    <a:lnTo>
                      <a:pt x="9533" y="10491"/>
                    </a:lnTo>
                    <a:lnTo>
                      <a:pt x="9564" y="10310"/>
                    </a:lnTo>
                    <a:lnTo>
                      <a:pt x="9595" y="10129"/>
                    </a:lnTo>
                    <a:lnTo>
                      <a:pt x="9626" y="9948"/>
                    </a:lnTo>
                    <a:lnTo>
                      <a:pt x="9657" y="9766"/>
                    </a:lnTo>
                    <a:lnTo>
                      <a:pt x="9688" y="9584"/>
                    </a:lnTo>
                    <a:lnTo>
                      <a:pt x="9719" y="9402"/>
                    </a:lnTo>
                    <a:lnTo>
                      <a:pt x="9750" y="9220"/>
                    </a:lnTo>
                    <a:lnTo>
                      <a:pt x="9781" y="9038"/>
                    </a:lnTo>
                    <a:lnTo>
                      <a:pt x="9812" y="8856"/>
                    </a:lnTo>
                    <a:lnTo>
                      <a:pt x="9843" y="8674"/>
                    </a:lnTo>
                    <a:lnTo>
                      <a:pt x="9874" y="8492"/>
                    </a:lnTo>
                    <a:lnTo>
                      <a:pt x="9905" y="8310"/>
                    </a:lnTo>
                    <a:lnTo>
                      <a:pt x="9936" y="8129"/>
                    </a:lnTo>
                    <a:lnTo>
                      <a:pt x="9967" y="7948"/>
                    </a:lnTo>
                    <a:lnTo>
                      <a:pt x="9998" y="7768"/>
                    </a:lnTo>
                    <a:lnTo>
                      <a:pt x="10029" y="7588"/>
                    </a:lnTo>
                    <a:lnTo>
                      <a:pt x="10060" y="7409"/>
                    </a:lnTo>
                    <a:lnTo>
                      <a:pt x="10091" y="7231"/>
                    </a:lnTo>
                    <a:lnTo>
                      <a:pt x="10122" y="7053"/>
                    </a:lnTo>
                    <a:lnTo>
                      <a:pt x="10153" y="6877"/>
                    </a:lnTo>
                    <a:lnTo>
                      <a:pt x="10184" y="6701"/>
                    </a:lnTo>
                    <a:lnTo>
                      <a:pt x="10215" y="6526"/>
                    </a:lnTo>
                    <a:lnTo>
                      <a:pt x="10246" y="6352"/>
                    </a:lnTo>
                    <a:lnTo>
                      <a:pt x="10277" y="6179"/>
                    </a:lnTo>
                    <a:lnTo>
                      <a:pt x="10308" y="6008"/>
                    </a:lnTo>
                    <a:lnTo>
                      <a:pt x="10340" y="5837"/>
                    </a:lnTo>
                    <a:lnTo>
                      <a:pt x="10371" y="5669"/>
                    </a:lnTo>
                    <a:lnTo>
                      <a:pt x="10402" y="5501"/>
                    </a:lnTo>
                    <a:lnTo>
                      <a:pt x="10433" y="5335"/>
                    </a:lnTo>
                    <a:lnTo>
                      <a:pt x="10464" y="5171"/>
                    </a:lnTo>
                    <a:lnTo>
                      <a:pt x="10495" y="5008"/>
                    </a:lnTo>
                    <a:lnTo>
                      <a:pt x="10526" y="4846"/>
                    </a:lnTo>
                    <a:lnTo>
                      <a:pt x="10557" y="4687"/>
                    </a:lnTo>
                    <a:lnTo>
                      <a:pt x="10588" y="4530"/>
                    </a:lnTo>
                    <a:lnTo>
                      <a:pt x="10619" y="4374"/>
                    </a:lnTo>
                    <a:lnTo>
                      <a:pt x="10650" y="4220"/>
                    </a:lnTo>
                    <a:lnTo>
                      <a:pt x="10681" y="4067"/>
                    </a:lnTo>
                    <a:lnTo>
                      <a:pt x="10712" y="3918"/>
                    </a:lnTo>
                    <a:lnTo>
                      <a:pt x="10744" y="3770"/>
                    </a:lnTo>
                    <a:lnTo>
                      <a:pt x="10775" y="3624"/>
                    </a:lnTo>
                    <a:lnTo>
                      <a:pt x="10806" y="3481"/>
                    </a:lnTo>
                    <a:lnTo>
                      <a:pt x="10837" y="3340"/>
                    </a:lnTo>
                    <a:lnTo>
                      <a:pt x="10868" y="3201"/>
                    </a:lnTo>
                    <a:lnTo>
                      <a:pt x="10899" y="3064"/>
                    </a:lnTo>
                    <a:lnTo>
                      <a:pt x="10930" y="2930"/>
                    </a:lnTo>
                    <a:lnTo>
                      <a:pt x="10961" y="2798"/>
                    </a:lnTo>
                    <a:lnTo>
                      <a:pt x="10992" y="2669"/>
                    </a:lnTo>
                    <a:lnTo>
                      <a:pt x="11023" y="2543"/>
                    </a:lnTo>
                    <a:lnTo>
                      <a:pt x="11054" y="2419"/>
                    </a:lnTo>
                    <a:lnTo>
                      <a:pt x="11085" y="2298"/>
                    </a:lnTo>
                    <a:lnTo>
                      <a:pt x="11117" y="2179"/>
                    </a:lnTo>
                    <a:lnTo>
                      <a:pt x="11148" y="2063"/>
                    </a:lnTo>
                    <a:lnTo>
                      <a:pt x="11179" y="1951"/>
                    </a:lnTo>
                    <a:lnTo>
                      <a:pt x="11210" y="1840"/>
                    </a:lnTo>
                    <a:lnTo>
                      <a:pt x="11241" y="1734"/>
                    </a:lnTo>
                    <a:lnTo>
                      <a:pt x="11272" y="1629"/>
                    </a:lnTo>
                    <a:lnTo>
                      <a:pt x="11304" y="1528"/>
                    </a:lnTo>
                    <a:lnTo>
                      <a:pt x="11335" y="1430"/>
                    </a:lnTo>
                    <a:lnTo>
                      <a:pt x="11366" y="1335"/>
                    </a:lnTo>
                    <a:lnTo>
                      <a:pt x="11398" y="1243"/>
                    </a:lnTo>
                    <a:lnTo>
                      <a:pt x="11429" y="1154"/>
                    </a:lnTo>
                    <a:lnTo>
                      <a:pt x="11460" y="1068"/>
                    </a:lnTo>
                    <a:lnTo>
                      <a:pt x="11492" y="985"/>
                    </a:lnTo>
                    <a:lnTo>
                      <a:pt x="11523" y="905"/>
                    </a:lnTo>
                    <a:lnTo>
                      <a:pt x="11555" y="829"/>
                    </a:lnTo>
                    <a:lnTo>
                      <a:pt x="11586" y="756"/>
                    </a:lnTo>
                    <a:lnTo>
                      <a:pt x="11618" y="687"/>
                    </a:lnTo>
                    <a:lnTo>
                      <a:pt x="11650" y="620"/>
                    </a:lnTo>
                    <a:lnTo>
                      <a:pt x="11682" y="557"/>
                    </a:lnTo>
                    <a:lnTo>
                      <a:pt x="11714" y="496"/>
                    </a:lnTo>
                    <a:lnTo>
                      <a:pt x="11748" y="439"/>
                    </a:lnTo>
                    <a:lnTo>
                      <a:pt x="11779" y="387"/>
                    </a:lnTo>
                    <a:lnTo>
                      <a:pt x="11812" y="336"/>
                    </a:lnTo>
                    <a:lnTo>
                      <a:pt x="11845" y="289"/>
                    </a:lnTo>
                    <a:lnTo>
                      <a:pt x="11879" y="246"/>
                    </a:lnTo>
                    <a:lnTo>
                      <a:pt x="11912" y="206"/>
                    </a:lnTo>
                    <a:lnTo>
                      <a:pt x="11946" y="169"/>
                    </a:lnTo>
                    <a:lnTo>
                      <a:pt x="11982" y="134"/>
                    </a:lnTo>
                    <a:lnTo>
                      <a:pt x="12015" y="105"/>
                    </a:lnTo>
                    <a:lnTo>
                      <a:pt x="12054" y="77"/>
                    </a:lnTo>
                    <a:lnTo>
                      <a:pt x="12090" y="55"/>
                    </a:lnTo>
                    <a:lnTo>
                      <a:pt x="12130" y="35"/>
                    </a:lnTo>
                    <a:lnTo>
                      <a:pt x="12168" y="20"/>
                    </a:lnTo>
                    <a:lnTo>
                      <a:pt x="12209" y="9"/>
                    </a:lnTo>
                    <a:lnTo>
                      <a:pt x="12252" y="2"/>
                    </a:lnTo>
                    <a:lnTo>
                      <a:pt x="12292" y="1"/>
                    </a:lnTo>
                    <a:lnTo>
                      <a:pt x="12336" y="4"/>
                    </a:lnTo>
                    <a:lnTo>
                      <a:pt x="12376" y="11"/>
                    </a:lnTo>
                    <a:cubicBezTo>
                      <a:pt x="12380" y="12"/>
                      <a:pt x="12385" y="13"/>
                      <a:pt x="12390" y="15"/>
                    </a:cubicBezTo>
                    <a:lnTo>
                      <a:pt x="12421" y="26"/>
                    </a:lnTo>
                    <a:lnTo>
                      <a:pt x="12459" y="43"/>
                    </a:lnTo>
                    <a:lnTo>
                      <a:pt x="12497" y="63"/>
                    </a:lnTo>
                    <a:lnTo>
                      <a:pt x="12535" y="89"/>
                    </a:lnTo>
                    <a:lnTo>
                      <a:pt x="12573" y="119"/>
                    </a:lnTo>
                    <a:lnTo>
                      <a:pt x="12608" y="150"/>
                    </a:lnTo>
                    <a:lnTo>
                      <a:pt x="12643" y="187"/>
                    </a:lnTo>
                    <a:lnTo>
                      <a:pt x="12678" y="227"/>
                    </a:lnTo>
                    <a:lnTo>
                      <a:pt x="12712" y="269"/>
                    </a:lnTo>
                    <a:lnTo>
                      <a:pt x="12745" y="313"/>
                    </a:lnTo>
                    <a:lnTo>
                      <a:pt x="12778" y="363"/>
                    </a:lnTo>
                    <a:lnTo>
                      <a:pt x="12811" y="416"/>
                    </a:lnTo>
                    <a:lnTo>
                      <a:pt x="12843" y="471"/>
                    </a:lnTo>
                    <a:lnTo>
                      <a:pt x="12876" y="531"/>
                    </a:lnTo>
                    <a:lnTo>
                      <a:pt x="12908" y="592"/>
                    </a:lnTo>
                    <a:lnTo>
                      <a:pt x="12940" y="657"/>
                    </a:lnTo>
                    <a:lnTo>
                      <a:pt x="12972" y="726"/>
                    </a:lnTo>
                    <a:lnTo>
                      <a:pt x="13003" y="799"/>
                    </a:lnTo>
                    <a:lnTo>
                      <a:pt x="13035" y="873"/>
                    </a:lnTo>
                    <a:lnTo>
                      <a:pt x="13067" y="952"/>
                    </a:lnTo>
                    <a:lnTo>
                      <a:pt x="13098" y="1033"/>
                    </a:lnTo>
                    <a:lnTo>
                      <a:pt x="13130" y="1118"/>
                    </a:lnTo>
                    <a:lnTo>
                      <a:pt x="13161" y="1206"/>
                    </a:lnTo>
                    <a:lnTo>
                      <a:pt x="13192" y="1297"/>
                    </a:lnTo>
                    <a:lnTo>
                      <a:pt x="13224" y="1391"/>
                    </a:lnTo>
                    <a:lnTo>
                      <a:pt x="13255" y="1488"/>
                    </a:lnTo>
                    <a:lnTo>
                      <a:pt x="13286" y="1588"/>
                    </a:lnTo>
                    <a:lnTo>
                      <a:pt x="13318" y="1690"/>
                    </a:lnTo>
                    <a:lnTo>
                      <a:pt x="13350" y="1798"/>
                    </a:lnTo>
                    <a:lnTo>
                      <a:pt x="13381" y="1906"/>
                    </a:lnTo>
                    <a:lnTo>
                      <a:pt x="13412" y="2018"/>
                    </a:lnTo>
                    <a:lnTo>
                      <a:pt x="13443" y="2132"/>
                    </a:lnTo>
                    <a:lnTo>
                      <a:pt x="13474" y="2250"/>
                    </a:lnTo>
                    <a:lnTo>
                      <a:pt x="13505" y="2369"/>
                    </a:lnTo>
                    <a:lnTo>
                      <a:pt x="13537" y="2493"/>
                    </a:lnTo>
                    <a:lnTo>
                      <a:pt x="13568" y="2618"/>
                    </a:lnTo>
                    <a:lnTo>
                      <a:pt x="13599" y="2746"/>
                    </a:lnTo>
                    <a:lnTo>
                      <a:pt x="13630" y="2877"/>
                    </a:lnTo>
                    <a:lnTo>
                      <a:pt x="13661" y="3010"/>
                    </a:lnTo>
                    <a:lnTo>
                      <a:pt x="13692" y="3146"/>
                    </a:lnTo>
                    <a:lnTo>
                      <a:pt x="13723" y="3283"/>
                    </a:lnTo>
                    <a:lnTo>
                      <a:pt x="13754" y="3424"/>
                    </a:lnTo>
                    <a:lnTo>
                      <a:pt x="13785" y="3566"/>
                    </a:lnTo>
                    <a:lnTo>
                      <a:pt x="13816" y="3711"/>
                    </a:lnTo>
                    <a:lnTo>
                      <a:pt x="13847" y="3859"/>
                    </a:lnTo>
                    <a:lnTo>
                      <a:pt x="13878" y="4008"/>
                    </a:lnTo>
                    <a:lnTo>
                      <a:pt x="13909" y="4158"/>
                    </a:lnTo>
                    <a:lnTo>
                      <a:pt x="13941" y="4311"/>
                    </a:lnTo>
                    <a:lnTo>
                      <a:pt x="13972" y="4467"/>
                    </a:lnTo>
                    <a:lnTo>
                      <a:pt x="14003" y="4624"/>
                    </a:lnTo>
                    <a:lnTo>
                      <a:pt x="14034" y="4783"/>
                    </a:lnTo>
                    <a:lnTo>
                      <a:pt x="14065" y="4943"/>
                    </a:lnTo>
                    <a:lnTo>
                      <a:pt x="14096" y="5105"/>
                    </a:lnTo>
                    <a:lnTo>
                      <a:pt x="14127" y="5270"/>
                    </a:lnTo>
                    <a:lnTo>
                      <a:pt x="14158" y="5435"/>
                    </a:lnTo>
                    <a:lnTo>
                      <a:pt x="14189" y="5602"/>
                    </a:lnTo>
                    <a:lnTo>
                      <a:pt x="14220" y="5770"/>
                    </a:lnTo>
                    <a:lnTo>
                      <a:pt x="14251" y="5940"/>
                    </a:lnTo>
                    <a:lnTo>
                      <a:pt x="14282" y="6111"/>
                    </a:lnTo>
                    <a:lnTo>
                      <a:pt x="14313" y="6283"/>
                    </a:lnTo>
                    <a:lnTo>
                      <a:pt x="14344" y="6457"/>
                    </a:lnTo>
                    <a:lnTo>
                      <a:pt x="14375" y="6631"/>
                    </a:lnTo>
                    <a:lnTo>
                      <a:pt x="14406" y="6807"/>
                    </a:lnTo>
                    <a:lnTo>
                      <a:pt x="14437" y="6983"/>
                    </a:lnTo>
                    <a:lnTo>
                      <a:pt x="14468" y="7160"/>
                    </a:lnTo>
                    <a:lnTo>
                      <a:pt x="14499" y="7338"/>
                    </a:lnTo>
                    <a:lnTo>
                      <a:pt x="14530" y="7517"/>
                    </a:lnTo>
                    <a:lnTo>
                      <a:pt x="14561" y="7696"/>
                    </a:lnTo>
                    <a:lnTo>
                      <a:pt x="14592" y="7876"/>
                    </a:lnTo>
                    <a:lnTo>
                      <a:pt x="14623" y="8057"/>
                    </a:lnTo>
                    <a:lnTo>
                      <a:pt x="14654" y="8238"/>
                    </a:lnTo>
                    <a:lnTo>
                      <a:pt x="14685" y="8419"/>
                    </a:lnTo>
                    <a:lnTo>
                      <a:pt x="14717" y="8601"/>
                    </a:lnTo>
                    <a:lnTo>
                      <a:pt x="14748" y="8783"/>
                    </a:lnTo>
                    <a:lnTo>
                      <a:pt x="14779" y="8965"/>
                    </a:lnTo>
                    <a:lnTo>
                      <a:pt x="14810" y="9147"/>
                    </a:lnTo>
                    <a:lnTo>
                      <a:pt x="14841" y="9330"/>
                    </a:lnTo>
                    <a:lnTo>
                      <a:pt x="14872" y="9512"/>
                    </a:lnTo>
                    <a:lnTo>
                      <a:pt x="14903" y="9694"/>
                    </a:lnTo>
                    <a:lnTo>
                      <a:pt x="14934" y="9876"/>
                    </a:lnTo>
                    <a:lnTo>
                      <a:pt x="14965" y="10057"/>
                    </a:lnTo>
                    <a:lnTo>
                      <a:pt x="14996" y="10238"/>
                    </a:lnTo>
                    <a:lnTo>
                      <a:pt x="15027" y="10419"/>
                    </a:lnTo>
                    <a:lnTo>
                      <a:pt x="15058" y="10600"/>
                    </a:lnTo>
                    <a:lnTo>
                      <a:pt x="15089" y="10779"/>
                    </a:lnTo>
                    <a:lnTo>
                      <a:pt x="15120" y="10958"/>
                    </a:lnTo>
                    <a:lnTo>
                      <a:pt x="15151" y="11137"/>
                    </a:lnTo>
                    <a:lnTo>
                      <a:pt x="15182" y="11314"/>
                    </a:lnTo>
                    <a:lnTo>
                      <a:pt x="15213" y="11491"/>
                    </a:lnTo>
                    <a:lnTo>
                      <a:pt x="15244" y="11667"/>
                    </a:lnTo>
                    <a:lnTo>
                      <a:pt x="15275" y="11842"/>
                    </a:lnTo>
                    <a:lnTo>
                      <a:pt x="15306" y="12016"/>
                    </a:lnTo>
                    <a:lnTo>
                      <a:pt x="15337" y="12187"/>
                    </a:lnTo>
                    <a:lnTo>
                      <a:pt x="15368" y="12359"/>
                    </a:lnTo>
                    <a:lnTo>
                      <a:pt x="15399" y="12529"/>
                    </a:lnTo>
                    <a:lnTo>
                      <a:pt x="15430" y="12698"/>
                    </a:lnTo>
                    <a:lnTo>
                      <a:pt x="15461" y="12865"/>
                    </a:lnTo>
                    <a:lnTo>
                      <a:pt x="15492" y="13031"/>
                    </a:lnTo>
                    <a:lnTo>
                      <a:pt x="15523" y="13196"/>
                    </a:lnTo>
                    <a:lnTo>
                      <a:pt x="15554" y="13359"/>
                    </a:lnTo>
                    <a:lnTo>
                      <a:pt x="15585" y="13519"/>
                    </a:lnTo>
                    <a:lnTo>
                      <a:pt x="15616" y="13678"/>
                    </a:lnTo>
                    <a:lnTo>
                      <a:pt x="15647" y="13836"/>
                    </a:lnTo>
                    <a:lnTo>
                      <a:pt x="15678" y="13992"/>
                    </a:lnTo>
                    <a:lnTo>
                      <a:pt x="15709" y="14146"/>
                    </a:lnTo>
                    <a:lnTo>
                      <a:pt x="15740" y="14296"/>
                    </a:lnTo>
                    <a:lnTo>
                      <a:pt x="15770" y="14446"/>
                    </a:lnTo>
                    <a:lnTo>
                      <a:pt x="15801" y="14594"/>
                    </a:lnTo>
                    <a:lnTo>
                      <a:pt x="15832" y="14740"/>
                    </a:lnTo>
                    <a:lnTo>
                      <a:pt x="15863" y="14882"/>
                    </a:lnTo>
                    <a:lnTo>
                      <a:pt x="15894" y="15023"/>
                    </a:lnTo>
                    <a:lnTo>
                      <a:pt x="15925" y="15162"/>
                    </a:lnTo>
                    <a:lnTo>
                      <a:pt x="15956" y="15297"/>
                    </a:lnTo>
                    <a:lnTo>
                      <a:pt x="15987" y="15431"/>
                    </a:lnTo>
                    <a:lnTo>
                      <a:pt x="16018" y="15563"/>
                    </a:lnTo>
                    <a:lnTo>
                      <a:pt x="16049" y="15690"/>
                    </a:lnTo>
                    <a:lnTo>
                      <a:pt x="16080" y="15817"/>
                    </a:lnTo>
                    <a:lnTo>
                      <a:pt x="16111" y="15938"/>
                    </a:lnTo>
                    <a:lnTo>
                      <a:pt x="16142" y="16060"/>
                    </a:lnTo>
                    <a:lnTo>
                      <a:pt x="16173" y="16177"/>
                    </a:lnTo>
                    <a:lnTo>
                      <a:pt x="16204" y="16293"/>
                    </a:lnTo>
                    <a:lnTo>
                      <a:pt x="16235" y="16404"/>
                    </a:lnTo>
                    <a:lnTo>
                      <a:pt x="16266" y="16513"/>
                    </a:lnTo>
                    <a:lnTo>
                      <a:pt x="16297" y="16620"/>
                    </a:lnTo>
                    <a:lnTo>
                      <a:pt x="16327" y="16722"/>
                    </a:lnTo>
                    <a:lnTo>
                      <a:pt x="16358" y="16822"/>
                    </a:lnTo>
                    <a:lnTo>
                      <a:pt x="16389" y="16920"/>
                    </a:lnTo>
                    <a:lnTo>
                      <a:pt x="16420" y="17012"/>
                    </a:lnTo>
                    <a:lnTo>
                      <a:pt x="16450" y="17104"/>
                    </a:lnTo>
                    <a:lnTo>
                      <a:pt x="16481" y="17191"/>
                    </a:lnTo>
                    <a:lnTo>
                      <a:pt x="16512" y="17275"/>
                    </a:lnTo>
                    <a:lnTo>
                      <a:pt x="16542" y="17356"/>
                    </a:lnTo>
                    <a:lnTo>
                      <a:pt x="16573" y="17432"/>
                    </a:lnTo>
                    <a:lnTo>
                      <a:pt x="16603" y="17507"/>
                    </a:lnTo>
                    <a:lnTo>
                      <a:pt x="16633" y="17576"/>
                    </a:lnTo>
                    <a:lnTo>
                      <a:pt x="16664" y="17644"/>
                    </a:lnTo>
                    <a:lnTo>
                      <a:pt x="16694" y="17707"/>
                    </a:lnTo>
                    <a:lnTo>
                      <a:pt x="16724" y="17768"/>
                    </a:lnTo>
                    <a:lnTo>
                      <a:pt x="16754" y="17823"/>
                    </a:lnTo>
                    <a:lnTo>
                      <a:pt x="16784" y="17876"/>
                    </a:lnTo>
                    <a:lnTo>
                      <a:pt x="16814" y="17925"/>
                    </a:lnTo>
                    <a:lnTo>
                      <a:pt x="16843" y="17970"/>
                    </a:lnTo>
                    <a:lnTo>
                      <a:pt x="16872" y="18011"/>
                    </a:lnTo>
                    <a:lnTo>
                      <a:pt x="16901" y="18050"/>
                    </a:lnTo>
                    <a:lnTo>
                      <a:pt x="16929" y="18083"/>
                    </a:lnTo>
                    <a:lnTo>
                      <a:pt x="16957" y="18114"/>
                    </a:lnTo>
                    <a:lnTo>
                      <a:pt x="16984" y="18139"/>
                    </a:lnTo>
                    <a:lnTo>
                      <a:pt x="17010" y="18161"/>
                    </a:lnTo>
                    <a:lnTo>
                      <a:pt x="17037" y="18180"/>
                    </a:lnTo>
                    <a:lnTo>
                      <a:pt x="17061" y="18195"/>
                    </a:lnTo>
                    <a:lnTo>
                      <a:pt x="17085" y="18207"/>
                    </a:lnTo>
                    <a:lnTo>
                      <a:pt x="17107" y="18215"/>
                    </a:lnTo>
                    <a:lnTo>
                      <a:pt x="17127" y="18220"/>
                    </a:lnTo>
                    <a:lnTo>
                      <a:pt x="17150" y="18223"/>
                    </a:lnTo>
                    <a:lnTo>
                      <a:pt x="17169" y="18223"/>
                    </a:lnTo>
                    <a:lnTo>
                      <a:pt x="17187" y="18220"/>
                    </a:lnTo>
                    <a:lnTo>
                      <a:pt x="17209" y="18215"/>
                    </a:lnTo>
                    <a:lnTo>
                      <a:pt x="17229" y="18208"/>
                    </a:lnTo>
                    <a:lnTo>
                      <a:pt x="17252" y="18198"/>
                    </a:lnTo>
                    <a:lnTo>
                      <a:pt x="17272" y="18185"/>
                    </a:lnTo>
                    <a:lnTo>
                      <a:pt x="17299" y="18168"/>
                    </a:lnTo>
                    <a:lnTo>
                      <a:pt x="17322" y="18149"/>
                    </a:lnTo>
                    <a:lnTo>
                      <a:pt x="17351" y="18123"/>
                    </a:lnTo>
                    <a:lnTo>
                      <a:pt x="17378" y="18097"/>
                    </a:lnTo>
                    <a:lnTo>
                      <a:pt x="17404" y="18066"/>
                    </a:lnTo>
                    <a:lnTo>
                      <a:pt x="17433" y="18030"/>
                    </a:lnTo>
                    <a:lnTo>
                      <a:pt x="17461" y="17991"/>
                    </a:lnTo>
                    <a:lnTo>
                      <a:pt x="17490" y="17948"/>
                    </a:lnTo>
                    <a:lnTo>
                      <a:pt x="17519" y="17901"/>
                    </a:lnTo>
                    <a:lnTo>
                      <a:pt x="17549" y="17851"/>
                    </a:lnTo>
                    <a:lnTo>
                      <a:pt x="17578" y="17797"/>
                    </a:lnTo>
                    <a:lnTo>
                      <a:pt x="17608" y="17739"/>
                    </a:lnTo>
                    <a:lnTo>
                      <a:pt x="17638" y="17678"/>
                    </a:lnTo>
                    <a:lnTo>
                      <a:pt x="17668" y="17613"/>
                    </a:lnTo>
                    <a:lnTo>
                      <a:pt x="17699" y="17545"/>
                    </a:lnTo>
                    <a:lnTo>
                      <a:pt x="17729" y="17473"/>
                    </a:lnTo>
                    <a:lnTo>
                      <a:pt x="17759" y="17398"/>
                    </a:lnTo>
                    <a:lnTo>
                      <a:pt x="17790" y="17319"/>
                    </a:lnTo>
                    <a:lnTo>
                      <a:pt x="17821" y="17237"/>
                    </a:lnTo>
                    <a:lnTo>
                      <a:pt x="17851" y="17151"/>
                    </a:lnTo>
                    <a:lnTo>
                      <a:pt x="17882" y="17063"/>
                    </a:lnTo>
                    <a:lnTo>
                      <a:pt x="17912" y="16971"/>
                    </a:lnTo>
                    <a:lnTo>
                      <a:pt x="17943" y="16876"/>
                    </a:lnTo>
                    <a:lnTo>
                      <a:pt x="17974" y="16778"/>
                    </a:lnTo>
                    <a:lnTo>
                      <a:pt x="18005" y="16677"/>
                    </a:lnTo>
                    <a:lnTo>
                      <a:pt x="18035" y="16572"/>
                    </a:lnTo>
                    <a:lnTo>
                      <a:pt x="18066" y="16465"/>
                    </a:lnTo>
                    <a:lnTo>
                      <a:pt x="18097" y="16355"/>
                    </a:lnTo>
                    <a:lnTo>
                      <a:pt x="18128" y="16241"/>
                    </a:lnTo>
                    <a:lnTo>
                      <a:pt x="18159" y="16125"/>
                    </a:lnTo>
                    <a:lnTo>
                      <a:pt x="18190" y="16006"/>
                    </a:lnTo>
                    <a:lnTo>
                      <a:pt x="18220" y="15885"/>
                    </a:lnTo>
                    <a:lnTo>
                      <a:pt x="18251" y="15760"/>
                    </a:lnTo>
                    <a:lnTo>
                      <a:pt x="18282" y="15634"/>
                    </a:lnTo>
                    <a:lnTo>
                      <a:pt x="18313" y="15504"/>
                    </a:lnTo>
                    <a:lnTo>
                      <a:pt x="18344" y="15372"/>
                    </a:lnTo>
                    <a:lnTo>
                      <a:pt x="18375" y="15237"/>
                    </a:lnTo>
                    <a:lnTo>
                      <a:pt x="18406" y="15100"/>
                    </a:lnTo>
                    <a:lnTo>
                      <a:pt x="18437" y="14961"/>
                    </a:lnTo>
                    <a:lnTo>
                      <a:pt x="18468" y="14819"/>
                    </a:lnTo>
                    <a:lnTo>
                      <a:pt x="18499" y="14675"/>
                    </a:lnTo>
                    <a:lnTo>
                      <a:pt x="18530" y="14529"/>
                    </a:lnTo>
                    <a:lnTo>
                      <a:pt x="18560" y="14380"/>
                    </a:lnTo>
                    <a:lnTo>
                      <a:pt x="18591" y="14230"/>
                    </a:lnTo>
                    <a:lnTo>
                      <a:pt x="18622" y="14077"/>
                    </a:lnTo>
                    <a:lnTo>
                      <a:pt x="18653" y="13923"/>
                    </a:lnTo>
                    <a:lnTo>
                      <a:pt x="18684" y="13766"/>
                    </a:lnTo>
                    <a:lnTo>
                      <a:pt x="18716" y="13607"/>
                    </a:lnTo>
                    <a:lnTo>
                      <a:pt x="18747" y="13448"/>
                    </a:lnTo>
                    <a:lnTo>
                      <a:pt x="18778" y="13286"/>
                    </a:lnTo>
                    <a:lnTo>
                      <a:pt x="18809" y="13123"/>
                    </a:lnTo>
                    <a:lnTo>
                      <a:pt x="18840" y="12958"/>
                    </a:lnTo>
                    <a:lnTo>
                      <a:pt x="18871" y="12791"/>
                    </a:lnTo>
                    <a:lnTo>
                      <a:pt x="18902" y="12623"/>
                    </a:lnTo>
                    <a:lnTo>
                      <a:pt x="18933" y="12454"/>
                    </a:lnTo>
                    <a:lnTo>
                      <a:pt x="18964" y="12283"/>
                    </a:lnTo>
                    <a:lnTo>
                      <a:pt x="18995" y="12111"/>
                    </a:lnTo>
                    <a:lnTo>
                      <a:pt x="19026" y="11939"/>
                    </a:lnTo>
                    <a:lnTo>
                      <a:pt x="19057" y="11765"/>
                    </a:lnTo>
                    <a:lnTo>
                      <a:pt x="19088" y="11589"/>
                    </a:lnTo>
                    <a:lnTo>
                      <a:pt x="19119" y="11413"/>
                    </a:lnTo>
                    <a:lnTo>
                      <a:pt x="19150" y="11236"/>
                    </a:lnTo>
                    <a:lnTo>
                      <a:pt x="19181" y="11058"/>
                    </a:lnTo>
                    <a:lnTo>
                      <a:pt x="19212" y="10879"/>
                    </a:lnTo>
                    <a:lnTo>
                      <a:pt x="19243" y="10700"/>
                    </a:lnTo>
                    <a:lnTo>
                      <a:pt x="19274" y="10520"/>
                    </a:lnTo>
                    <a:lnTo>
                      <a:pt x="19305" y="10339"/>
                    </a:lnTo>
                    <a:lnTo>
                      <a:pt x="19336" y="10158"/>
                    </a:lnTo>
                    <a:lnTo>
                      <a:pt x="19367" y="9977"/>
                    </a:lnTo>
                    <a:lnTo>
                      <a:pt x="19398" y="9795"/>
                    </a:lnTo>
                    <a:lnTo>
                      <a:pt x="19429" y="9613"/>
                    </a:lnTo>
                    <a:lnTo>
                      <a:pt x="19460" y="9431"/>
                    </a:lnTo>
                    <a:lnTo>
                      <a:pt x="19491" y="9249"/>
                    </a:lnTo>
                    <a:lnTo>
                      <a:pt x="19522" y="9067"/>
                    </a:lnTo>
                    <a:lnTo>
                      <a:pt x="19553" y="8885"/>
                    </a:lnTo>
                    <a:lnTo>
                      <a:pt x="19584" y="8703"/>
                    </a:lnTo>
                    <a:lnTo>
                      <a:pt x="19615" y="8521"/>
                    </a:lnTo>
                    <a:lnTo>
                      <a:pt x="19646" y="8339"/>
                    </a:lnTo>
                    <a:lnTo>
                      <a:pt x="19677" y="8158"/>
                    </a:lnTo>
                    <a:lnTo>
                      <a:pt x="19708" y="7977"/>
                    </a:lnTo>
                    <a:lnTo>
                      <a:pt x="19739" y="7797"/>
                    </a:lnTo>
                    <a:lnTo>
                      <a:pt x="19770" y="7617"/>
                    </a:lnTo>
                    <a:lnTo>
                      <a:pt x="19801" y="7438"/>
                    </a:lnTo>
                    <a:lnTo>
                      <a:pt x="19832" y="7259"/>
                    </a:lnTo>
                    <a:lnTo>
                      <a:pt x="19863" y="7082"/>
                    </a:lnTo>
                    <a:lnTo>
                      <a:pt x="19894" y="6905"/>
                    </a:lnTo>
                    <a:lnTo>
                      <a:pt x="19925" y="6729"/>
                    </a:lnTo>
                    <a:lnTo>
                      <a:pt x="19956" y="6554"/>
                    </a:lnTo>
                    <a:lnTo>
                      <a:pt x="19987" y="6380"/>
                    </a:lnTo>
                    <a:lnTo>
                      <a:pt x="20018" y="6207"/>
                    </a:lnTo>
                    <a:lnTo>
                      <a:pt x="20049" y="6035"/>
                    </a:lnTo>
                    <a:lnTo>
                      <a:pt x="20080" y="5864"/>
                    </a:lnTo>
                    <a:lnTo>
                      <a:pt x="20112" y="5695"/>
                    </a:lnTo>
                    <a:lnTo>
                      <a:pt x="20143" y="5528"/>
                    </a:lnTo>
                    <a:lnTo>
                      <a:pt x="20174" y="5362"/>
                    </a:lnTo>
                    <a:lnTo>
                      <a:pt x="20205" y="5197"/>
                    </a:lnTo>
                    <a:lnTo>
                      <a:pt x="20236" y="5034"/>
                    </a:lnTo>
                    <a:lnTo>
                      <a:pt x="20267" y="4872"/>
                    </a:lnTo>
                    <a:lnTo>
                      <a:pt x="20298" y="4712"/>
                    </a:lnTo>
                    <a:lnTo>
                      <a:pt x="20329" y="4554"/>
                    </a:lnTo>
                    <a:lnTo>
                      <a:pt x="20360" y="4399"/>
                    </a:lnTo>
                    <a:lnTo>
                      <a:pt x="20391" y="4244"/>
                    </a:lnTo>
                    <a:lnTo>
                      <a:pt x="20422" y="4091"/>
                    </a:lnTo>
                    <a:lnTo>
                      <a:pt x="20453" y="3941"/>
                    </a:lnTo>
                    <a:lnTo>
                      <a:pt x="20485" y="3794"/>
                    </a:lnTo>
                    <a:lnTo>
                      <a:pt x="20516" y="3648"/>
                    </a:lnTo>
                    <a:lnTo>
                      <a:pt x="20547" y="3503"/>
                    </a:lnTo>
                    <a:lnTo>
                      <a:pt x="20578" y="3362"/>
                    </a:lnTo>
                    <a:lnTo>
                      <a:pt x="20609" y="3223"/>
                    </a:lnTo>
                    <a:lnTo>
                      <a:pt x="20640" y="3085"/>
                    </a:lnTo>
                    <a:cubicBezTo>
                      <a:pt x="20652" y="3034"/>
                      <a:pt x="20703" y="3001"/>
                      <a:pt x="20755" y="3013"/>
                    </a:cubicBezTo>
                    <a:cubicBezTo>
                      <a:pt x="20806" y="3025"/>
                      <a:pt x="20839" y="3076"/>
                      <a:pt x="20827" y="3128"/>
                    </a:cubicBezTo>
                    <a:lnTo>
                      <a:pt x="20796" y="3264"/>
                    </a:lnTo>
                    <a:lnTo>
                      <a:pt x="20765" y="3403"/>
                    </a:lnTo>
                    <a:lnTo>
                      <a:pt x="20734" y="3544"/>
                    </a:lnTo>
                    <a:lnTo>
                      <a:pt x="20703" y="3687"/>
                    </a:lnTo>
                    <a:lnTo>
                      <a:pt x="20672" y="3833"/>
                    </a:lnTo>
                    <a:lnTo>
                      <a:pt x="20641" y="3980"/>
                    </a:lnTo>
                    <a:lnTo>
                      <a:pt x="20611" y="4130"/>
                    </a:lnTo>
                    <a:lnTo>
                      <a:pt x="20580" y="4281"/>
                    </a:lnTo>
                    <a:lnTo>
                      <a:pt x="20549" y="4436"/>
                    </a:lnTo>
                    <a:lnTo>
                      <a:pt x="20518" y="4591"/>
                    </a:lnTo>
                    <a:lnTo>
                      <a:pt x="20487" y="4749"/>
                    </a:lnTo>
                    <a:lnTo>
                      <a:pt x="20456" y="4909"/>
                    </a:lnTo>
                    <a:lnTo>
                      <a:pt x="20425" y="5069"/>
                    </a:lnTo>
                    <a:lnTo>
                      <a:pt x="20394" y="5232"/>
                    </a:lnTo>
                    <a:lnTo>
                      <a:pt x="20363" y="5397"/>
                    </a:lnTo>
                    <a:lnTo>
                      <a:pt x="20332" y="5563"/>
                    </a:lnTo>
                    <a:lnTo>
                      <a:pt x="20301" y="5730"/>
                    </a:lnTo>
                    <a:lnTo>
                      <a:pt x="20269" y="5899"/>
                    </a:lnTo>
                    <a:lnTo>
                      <a:pt x="20238" y="6070"/>
                    </a:lnTo>
                    <a:lnTo>
                      <a:pt x="20207" y="6240"/>
                    </a:lnTo>
                    <a:lnTo>
                      <a:pt x="20176" y="6413"/>
                    </a:lnTo>
                    <a:lnTo>
                      <a:pt x="20145" y="6587"/>
                    </a:lnTo>
                    <a:lnTo>
                      <a:pt x="20114" y="6762"/>
                    </a:lnTo>
                    <a:lnTo>
                      <a:pt x="20083" y="6938"/>
                    </a:lnTo>
                    <a:lnTo>
                      <a:pt x="20052" y="7115"/>
                    </a:lnTo>
                    <a:lnTo>
                      <a:pt x="20021" y="7292"/>
                    </a:lnTo>
                    <a:lnTo>
                      <a:pt x="19990" y="7471"/>
                    </a:lnTo>
                    <a:lnTo>
                      <a:pt x="19959" y="7650"/>
                    </a:lnTo>
                    <a:lnTo>
                      <a:pt x="19928" y="7830"/>
                    </a:lnTo>
                    <a:lnTo>
                      <a:pt x="19897" y="8010"/>
                    </a:lnTo>
                    <a:lnTo>
                      <a:pt x="19866" y="8191"/>
                    </a:lnTo>
                    <a:lnTo>
                      <a:pt x="19835" y="8372"/>
                    </a:lnTo>
                    <a:lnTo>
                      <a:pt x="19804" y="8554"/>
                    </a:lnTo>
                    <a:lnTo>
                      <a:pt x="19773" y="8736"/>
                    </a:lnTo>
                    <a:lnTo>
                      <a:pt x="19742" y="8918"/>
                    </a:lnTo>
                    <a:lnTo>
                      <a:pt x="19711" y="9100"/>
                    </a:lnTo>
                    <a:lnTo>
                      <a:pt x="19680" y="9282"/>
                    </a:lnTo>
                    <a:lnTo>
                      <a:pt x="19649" y="9464"/>
                    </a:lnTo>
                    <a:lnTo>
                      <a:pt x="19618" y="9646"/>
                    </a:lnTo>
                    <a:lnTo>
                      <a:pt x="19587" y="9828"/>
                    </a:lnTo>
                    <a:lnTo>
                      <a:pt x="19556" y="10010"/>
                    </a:lnTo>
                    <a:lnTo>
                      <a:pt x="19525" y="10191"/>
                    </a:lnTo>
                    <a:lnTo>
                      <a:pt x="19494" y="10372"/>
                    </a:lnTo>
                    <a:lnTo>
                      <a:pt x="19463" y="10553"/>
                    </a:lnTo>
                    <a:lnTo>
                      <a:pt x="19432" y="10733"/>
                    </a:lnTo>
                    <a:lnTo>
                      <a:pt x="19401" y="10912"/>
                    </a:lnTo>
                    <a:lnTo>
                      <a:pt x="19370" y="11091"/>
                    </a:lnTo>
                    <a:lnTo>
                      <a:pt x="19339" y="11269"/>
                    </a:lnTo>
                    <a:lnTo>
                      <a:pt x="19308" y="11446"/>
                    </a:lnTo>
                    <a:lnTo>
                      <a:pt x="19277" y="11622"/>
                    </a:lnTo>
                    <a:lnTo>
                      <a:pt x="19246" y="11798"/>
                    </a:lnTo>
                    <a:lnTo>
                      <a:pt x="19215" y="11972"/>
                    </a:lnTo>
                    <a:lnTo>
                      <a:pt x="19184" y="12145"/>
                    </a:lnTo>
                    <a:lnTo>
                      <a:pt x="19153" y="12318"/>
                    </a:lnTo>
                    <a:lnTo>
                      <a:pt x="19122" y="12489"/>
                    </a:lnTo>
                    <a:lnTo>
                      <a:pt x="19091" y="12658"/>
                    </a:lnTo>
                    <a:lnTo>
                      <a:pt x="19060" y="12826"/>
                    </a:lnTo>
                    <a:lnTo>
                      <a:pt x="19029" y="12993"/>
                    </a:lnTo>
                    <a:lnTo>
                      <a:pt x="18998" y="13158"/>
                    </a:lnTo>
                    <a:lnTo>
                      <a:pt x="18967" y="13323"/>
                    </a:lnTo>
                    <a:lnTo>
                      <a:pt x="18936" y="13485"/>
                    </a:lnTo>
                    <a:lnTo>
                      <a:pt x="18905" y="13646"/>
                    </a:lnTo>
                    <a:lnTo>
                      <a:pt x="18873" y="13803"/>
                    </a:lnTo>
                    <a:lnTo>
                      <a:pt x="18842" y="13960"/>
                    </a:lnTo>
                    <a:lnTo>
                      <a:pt x="18811" y="14116"/>
                    </a:lnTo>
                    <a:lnTo>
                      <a:pt x="18779" y="14269"/>
                    </a:lnTo>
                    <a:lnTo>
                      <a:pt x="18748" y="14419"/>
                    </a:lnTo>
                    <a:lnTo>
                      <a:pt x="18717" y="14568"/>
                    </a:lnTo>
                    <a:lnTo>
                      <a:pt x="18686" y="14716"/>
                    </a:lnTo>
                    <a:lnTo>
                      <a:pt x="18655" y="14860"/>
                    </a:lnTo>
                    <a:lnTo>
                      <a:pt x="18624" y="15002"/>
                    </a:lnTo>
                    <a:lnTo>
                      <a:pt x="18593" y="15143"/>
                    </a:lnTo>
                    <a:lnTo>
                      <a:pt x="18562" y="15280"/>
                    </a:lnTo>
                    <a:lnTo>
                      <a:pt x="18531" y="15415"/>
                    </a:lnTo>
                    <a:lnTo>
                      <a:pt x="18500" y="15549"/>
                    </a:lnTo>
                    <a:lnTo>
                      <a:pt x="18469" y="15679"/>
                    </a:lnTo>
                    <a:lnTo>
                      <a:pt x="18438" y="15807"/>
                    </a:lnTo>
                    <a:lnTo>
                      <a:pt x="18407" y="15932"/>
                    </a:lnTo>
                    <a:lnTo>
                      <a:pt x="18375" y="16055"/>
                    </a:lnTo>
                    <a:lnTo>
                      <a:pt x="18344" y="16174"/>
                    </a:lnTo>
                    <a:lnTo>
                      <a:pt x="18313" y="16292"/>
                    </a:lnTo>
                    <a:lnTo>
                      <a:pt x="18282" y="16406"/>
                    </a:lnTo>
                    <a:lnTo>
                      <a:pt x="18251" y="16518"/>
                    </a:lnTo>
                    <a:lnTo>
                      <a:pt x="18220" y="16627"/>
                    </a:lnTo>
                    <a:lnTo>
                      <a:pt x="18188" y="16732"/>
                    </a:lnTo>
                    <a:lnTo>
                      <a:pt x="18157" y="16835"/>
                    </a:lnTo>
                    <a:lnTo>
                      <a:pt x="18126" y="16935"/>
                    </a:lnTo>
                    <a:lnTo>
                      <a:pt x="18095" y="17032"/>
                    </a:lnTo>
                    <a:lnTo>
                      <a:pt x="18063" y="17126"/>
                    </a:lnTo>
                    <a:lnTo>
                      <a:pt x="18032" y="17216"/>
                    </a:lnTo>
                    <a:lnTo>
                      <a:pt x="18000" y="17304"/>
                    </a:lnTo>
                    <a:lnTo>
                      <a:pt x="17969" y="17388"/>
                    </a:lnTo>
                    <a:lnTo>
                      <a:pt x="17938" y="17469"/>
                    </a:lnTo>
                    <a:lnTo>
                      <a:pt x="17906" y="17548"/>
                    </a:lnTo>
                    <a:lnTo>
                      <a:pt x="17874" y="17622"/>
                    </a:lnTo>
                    <a:lnTo>
                      <a:pt x="17843" y="17694"/>
                    </a:lnTo>
                    <a:lnTo>
                      <a:pt x="17811" y="17763"/>
                    </a:lnTo>
                    <a:lnTo>
                      <a:pt x="17779" y="17828"/>
                    </a:lnTo>
                    <a:lnTo>
                      <a:pt x="17746" y="17890"/>
                    </a:lnTo>
                    <a:lnTo>
                      <a:pt x="17714" y="17948"/>
                    </a:lnTo>
                    <a:lnTo>
                      <a:pt x="17682" y="18004"/>
                    </a:lnTo>
                    <a:lnTo>
                      <a:pt x="17649" y="18055"/>
                    </a:lnTo>
                    <a:lnTo>
                      <a:pt x="17616" y="18104"/>
                    </a:lnTo>
                    <a:lnTo>
                      <a:pt x="17582" y="18151"/>
                    </a:lnTo>
                    <a:lnTo>
                      <a:pt x="17549" y="18191"/>
                    </a:lnTo>
                    <a:lnTo>
                      <a:pt x="17513" y="18232"/>
                    </a:lnTo>
                    <a:lnTo>
                      <a:pt x="17478" y="18268"/>
                    </a:lnTo>
                    <a:lnTo>
                      <a:pt x="17443" y="18298"/>
                    </a:lnTo>
                    <a:lnTo>
                      <a:pt x="17404" y="18329"/>
                    </a:lnTo>
                    <a:lnTo>
                      <a:pt x="17369" y="18351"/>
                    </a:lnTo>
                    <a:lnTo>
                      <a:pt x="17327" y="18375"/>
                    </a:lnTo>
                    <a:lnTo>
                      <a:pt x="17288" y="18391"/>
                    </a:lnTo>
                    <a:lnTo>
                      <a:pt x="17246" y="18404"/>
                    </a:lnTo>
                    <a:lnTo>
                      <a:pt x="17206" y="18411"/>
                    </a:lnTo>
                    <a:lnTo>
                      <a:pt x="17162" y="18414"/>
                    </a:lnTo>
                    <a:lnTo>
                      <a:pt x="17119" y="18412"/>
                    </a:lnTo>
                    <a:lnTo>
                      <a:pt x="17079" y="18405"/>
                    </a:lnTo>
                    <a:lnTo>
                      <a:pt x="17038" y="18394"/>
                    </a:lnTo>
                    <a:lnTo>
                      <a:pt x="16997" y="18378"/>
                    </a:lnTo>
                    <a:lnTo>
                      <a:pt x="16960" y="18358"/>
                    </a:lnTo>
                    <a:lnTo>
                      <a:pt x="16922" y="18335"/>
                    </a:lnTo>
                    <a:lnTo>
                      <a:pt x="16887" y="18308"/>
                    </a:lnTo>
                    <a:lnTo>
                      <a:pt x="16851" y="18277"/>
                    </a:lnTo>
                    <a:lnTo>
                      <a:pt x="16816" y="18243"/>
                    </a:lnTo>
                    <a:lnTo>
                      <a:pt x="16782" y="18206"/>
                    </a:lnTo>
                    <a:lnTo>
                      <a:pt x="16748" y="18165"/>
                    </a:lnTo>
                    <a:lnTo>
                      <a:pt x="16715" y="18122"/>
                    </a:lnTo>
                    <a:lnTo>
                      <a:pt x="16682" y="18075"/>
                    </a:lnTo>
                    <a:lnTo>
                      <a:pt x="16649" y="18024"/>
                    </a:lnTo>
                    <a:lnTo>
                      <a:pt x="16617" y="17971"/>
                    </a:lnTo>
                    <a:lnTo>
                      <a:pt x="16585" y="17914"/>
                    </a:lnTo>
                    <a:lnTo>
                      <a:pt x="16553" y="17853"/>
                    </a:lnTo>
                    <a:lnTo>
                      <a:pt x="16521" y="17790"/>
                    </a:lnTo>
                    <a:lnTo>
                      <a:pt x="16489" y="17723"/>
                    </a:lnTo>
                    <a:lnTo>
                      <a:pt x="16457" y="17653"/>
                    </a:lnTo>
                    <a:lnTo>
                      <a:pt x="16426" y="17580"/>
                    </a:lnTo>
                    <a:lnTo>
                      <a:pt x="16394" y="17503"/>
                    </a:lnTo>
                    <a:lnTo>
                      <a:pt x="16363" y="17423"/>
                    </a:lnTo>
                    <a:lnTo>
                      <a:pt x="16331" y="17340"/>
                    </a:lnTo>
                    <a:lnTo>
                      <a:pt x="16300" y="17254"/>
                    </a:lnTo>
                    <a:lnTo>
                      <a:pt x="16268" y="17165"/>
                    </a:lnTo>
                    <a:lnTo>
                      <a:pt x="16237" y="17073"/>
                    </a:lnTo>
                    <a:lnTo>
                      <a:pt x="16206" y="16977"/>
                    </a:lnTo>
                    <a:lnTo>
                      <a:pt x="16175" y="16879"/>
                    </a:lnTo>
                    <a:lnTo>
                      <a:pt x="16144" y="16777"/>
                    </a:lnTo>
                    <a:lnTo>
                      <a:pt x="16112" y="16673"/>
                    </a:lnTo>
                    <a:lnTo>
                      <a:pt x="16081" y="16566"/>
                    </a:lnTo>
                    <a:lnTo>
                      <a:pt x="16050" y="16455"/>
                    </a:lnTo>
                    <a:lnTo>
                      <a:pt x="16019" y="16342"/>
                    </a:lnTo>
                    <a:lnTo>
                      <a:pt x="15988" y="16226"/>
                    </a:lnTo>
                    <a:lnTo>
                      <a:pt x="15956" y="16107"/>
                    </a:lnTo>
                    <a:lnTo>
                      <a:pt x="15926" y="15987"/>
                    </a:lnTo>
                    <a:lnTo>
                      <a:pt x="15893" y="15862"/>
                    </a:lnTo>
                    <a:lnTo>
                      <a:pt x="15862" y="15735"/>
                    </a:lnTo>
                    <a:lnTo>
                      <a:pt x="15831" y="15606"/>
                    </a:lnTo>
                    <a:lnTo>
                      <a:pt x="15800" y="15474"/>
                    </a:lnTo>
                    <a:lnTo>
                      <a:pt x="15769" y="15340"/>
                    </a:lnTo>
                    <a:lnTo>
                      <a:pt x="15738" y="15203"/>
                    </a:lnTo>
                    <a:lnTo>
                      <a:pt x="15707" y="15064"/>
                    </a:lnTo>
                    <a:lnTo>
                      <a:pt x="15676" y="14923"/>
                    </a:lnTo>
                    <a:lnTo>
                      <a:pt x="15645" y="14779"/>
                    </a:lnTo>
                    <a:lnTo>
                      <a:pt x="15614" y="14633"/>
                    </a:lnTo>
                    <a:lnTo>
                      <a:pt x="15582" y="14485"/>
                    </a:lnTo>
                    <a:lnTo>
                      <a:pt x="15551" y="14335"/>
                    </a:lnTo>
                    <a:lnTo>
                      <a:pt x="15520" y="14183"/>
                    </a:lnTo>
                    <a:lnTo>
                      <a:pt x="15489" y="14029"/>
                    </a:lnTo>
                    <a:lnTo>
                      <a:pt x="15458" y="13873"/>
                    </a:lnTo>
                    <a:lnTo>
                      <a:pt x="15427" y="13715"/>
                    </a:lnTo>
                    <a:lnTo>
                      <a:pt x="15396" y="13556"/>
                    </a:lnTo>
                    <a:lnTo>
                      <a:pt x="15365" y="13394"/>
                    </a:lnTo>
                    <a:lnTo>
                      <a:pt x="15334" y="13231"/>
                    </a:lnTo>
                    <a:lnTo>
                      <a:pt x="15303" y="13066"/>
                    </a:lnTo>
                    <a:lnTo>
                      <a:pt x="15272" y="12900"/>
                    </a:lnTo>
                    <a:lnTo>
                      <a:pt x="15241" y="12733"/>
                    </a:lnTo>
                    <a:lnTo>
                      <a:pt x="15210" y="12564"/>
                    </a:lnTo>
                    <a:lnTo>
                      <a:pt x="15179" y="12393"/>
                    </a:lnTo>
                    <a:lnTo>
                      <a:pt x="15148" y="12221"/>
                    </a:lnTo>
                    <a:lnTo>
                      <a:pt x="15117" y="12049"/>
                    </a:lnTo>
                    <a:lnTo>
                      <a:pt x="15086" y="11875"/>
                    </a:lnTo>
                    <a:lnTo>
                      <a:pt x="15055" y="11700"/>
                    </a:lnTo>
                    <a:lnTo>
                      <a:pt x="15024" y="11524"/>
                    </a:lnTo>
                    <a:lnTo>
                      <a:pt x="14993" y="11347"/>
                    </a:lnTo>
                    <a:lnTo>
                      <a:pt x="14962" y="11170"/>
                    </a:lnTo>
                    <a:lnTo>
                      <a:pt x="14931" y="10991"/>
                    </a:lnTo>
                    <a:lnTo>
                      <a:pt x="14900" y="10812"/>
                    </a:lnTo>
                    <a:lnTo>
                      <a:pt x="14869" y="10633"/>
                    </a:lnTo>
                    <a:lnTo>
                      <a:pt x="14838" y="10452"/>
                    </a:lnTo>
                    <a:lnTo>
                      <a:pt x="14807" y="10271"/>
                    </a:lnTo>
                    <a:lnTo>
                      <a:pt x="14776" y="10090"/>
                    </a:lnTo>
                    <a:lnTo>
                      <a:pt x="14745" y="9909"/>
                    </a:lnTo>
                    <a:lnTo>
                      <a:pt x="14714" y="9727"/>
                    </a:lnTo>
                    <a:lnTo>
                      <a:pt x="14683" y="9545"/>
                    </a:lnTo>
                    <a:lnTo>
                      <a:pt x="14652" y="9363"/>
                    </a:lnTo>
                    <a:lnTo>
                      <a:pt x="14621" y="9180"/>
                    </a:lnTo>
                    <a:lnTo>
                      <a:pt x="14590" y="8998"/>
                    </a:lnTo>
                    <a:lnTo>
                      <a:pt x="14559" y="8816"/>
                    </a:lnTo>
                    <a:lnTo>
                      <a:pt x="14528" y="8634"/>
                    </a:lnTo>
                    <a:lnTo>
                      <a:pt x="14496" y="8452"/>
                    </a:lnTo>
                    <a:lnTo>
                      <a:pt x="14465" y="8271"/>
                    </a:lnTo>
                    <a:lnTo>
                      <a:pt x="14434" y="8090"/>
                    </a:lnTo>
                    <a:lnTo>
                      <a:pt x="14403" y="7909"/>
                    </a:lnTo>
                    <a:lnTo>
                      <a:pt x="14372" y="7729"/>
                    </a:lnTo>
                    <a:lnTo>
                      <a:pt x="14341" y="7550"/>
                    </a:lnTo>
                    <a:lnTo>
                      <a:pt x="14310" y="7371"/>
                    </a:lnTo>
                    <a:lnTo>
                      <a:pt x="14279" y="7193"/>
                    </a:lnTo>
                    <a:lnTo>
                      <a:pt x="14248" y="7016"/>
                    </a:lnTo>
                    <a:lnTo>
                      <a:pt x="14217" y="6840"/>
                    </a:lnTo>
                    <a:lnTo>
                      <a:pt x="14186" y="6664"/>
                    </a:lnTo>
                    <a:lnTo>
                      <a:pt x="14155" y="6490"/>
                    </a:lnTo>
                    <a:lnTo>
                      <a:pt x="14124" y="6317"/>
                    </a:lnTo>
                    <a:lnTo>
                      <a:pt x="14093" y="6146"/>
                    </a:lnTo>
                    <a:lnTo>
                      <a:pt x="14062" y="5975"/>
                    </a:lnTo>
                    <a:lnTo>
                      <a:pt x="14031" y="5805"/>
                    </a:lnTo>
                    <a:lnTo>
                      <a:pt x="14000" y="5637"/>
                    </a:lnTo>
                    <a:lnTo>
                      <a:pt x="13969" y="5470"/>
                    </a:lnTo>
                    <a:lnTo>
                      <a:pt x="13938" y="5305"/>
                    </a:lnTo>
                    <a:lnTo>
                      <a:pt x="13907" y="5142"/>
                    </a:lnTo>
                    <a:lnTo>
                      <a:pt x="13876" y="4980"/>
                    </a:lnTo>
                    <a:lnTo>
                      <a:pt x="13845" y="4820"/>
                    </a:lnTo>
                    <a:lnTo>
                      <a:pt x="13814" y="4661"/>
                    </a:lnTo>
                    <a:lnTo>
                      <a:pt x="13783" y="4504"/>
                    </a:lnTo>
                    <a:lnTo>
                      <a:pt x="13752" y="4350"/>
                    </a:lnTo>
                    <a:lnTo>
                      <a:pt x="13721" y="4197"/>
                    </a:lnTo>
                    <a:lnTo>
                      <a:pt x="13690" y="4047"/>
                    </a:lnTo>
                    <a:lnTo>
                      <a:pt x="13660" y="3898"/>
                    </a:lnTo>
                    <a:lnTo>
                      <a:pt x="13629" y="3752"/>
                    </a:lnTo>
                    <a:lnTo>
                      <a:pt x="13598" y="3607"/>
                    </a:lnTo>
                    <a:lnTo>
                      <a:pt x="13567" y="3465"/>
                    </a:lnTo>
                    <a:lnTo>
                      <a:pt x="13536" y="3326"/>
                    </a:lnTo>
                    <a:lnTo>
                      <a:pt x="13505" y="3189"/>
                    </a:lnTo>
                    <a:lnTo>
                      <a:pt x="13474" y="3053"/>
                    </a:lnTo>
                    <a:lnTo>
                      <a:pt x="13443" y="2922"/>
                    </a:lnTo>
                    <a:lnTo>
                      <a:pt x="13412" y="2791"/>
                    </a:lnTo>
                    <a:lnTo>
                      <a:pt x="13381" y="2665"/>
                    </a:lnTo>
                    <a:lnTo>
                      <a:pt x="13350" y="2540"/>
                    </a:lnTo>
                    <a:lnTo>
                      <a:pt x="13320" y="2418"/>
                    </a:lnTo>
                    <a:lnTo>
                      <a:pt x="13289" y="2299"/>
                    </a:lnTo>
                    <a:lnTo>
                      <a:pt x="13258" y="2183"/>
                    </a:lnTo>
                    <a:lnTo>
                      <a:pt x="13227" y="2069"/>
                    </a:lnTo>
                    <a:lnTo>
                      <a:pt x="13196" y="1959"/>
                    </a:lnTo>
                    <a:lnTo>
                      <a:pt x="13165" y="1851"/>
                    </a:lnTo>
                    <a:lnTo>
                      <a:pt x="13135" y="1747"/>
                    </a:lnTo>
                    <a:lnTo>
                      <a:pt x="13103" y="1645"/>
                    </a:lnTo>
                    <a:lnTo>
                      <a:pt x="13072" y="1547"/>
                    </a:lnTo>
                    <a:lnTo>
                      <a:pt x="13041" y="1452"/>
                    </a:lnTo>
                    <a:lnTo>
                      <a:pt x="13011" y="1360"/>
                    </a:lnTo>
                    <a:lnTo>
                      <a:pt x="12980" y="1271"/>
                    </a:lnTo>
                    <a:lnTo>
                      <a:pt x="12949" y="1185"/>
                    </a:lnTo>
                    <a:lnTo>
                      <a:pt x="12919" y="1102"/>
                    </a:lnTo>
                    <a:lnTo>
                      <a:pt x="12888" y="1023"/>
                    </a:lnTo>
                    <a:lnTo>
                      <a:pt x="12858" y="948"/>
                    </a:lnTo>
                    <a:lnTo>
                      <a:pt x="12827" y="876"/>
                    </a:lnTo>
                    <a:lnTo>
                      <a:pt x="12797" y="807"/>
                    </a:lnTo>
                    <a:lnTo>
                      <a:pt x="12767" y="742"/>
                    </a:lnTo>
                    <a:lnTo>
                      <a:pt x="12737" y="681"/>
                    </a:lnTo>
                    <a:lnTo>
                      <a:pt x="12707" y="622"/>
                    </a:lnTo>
                    <a:lnTo>
                      <a:pt x="12678" y="568"/>
                    </a:lnTo>
                    <a:lnTo>
                      <a:pt x="12648" y="517"/>
                    </a:lnTo>
                    <a:lnTo>
                      <a:pt x="12619" y="470"/>
                    </a:lnTo>
                    <a:lnTo>
                      <a:pt x="12590" y="427"/>
                    </a:lnTo>
                    <a:lnTo>
                      <a:pt x="12561" y="388"/>
                    </a:lnTo>
                    <a:lnTo>
                      <a:pt x="12533" y="352"/>
                    </a:lnTo>
                    <a:lnTo>
                      <a:pt x="12506" y="320"/>
                    </a:lnTo>
                    <a:lnTo>
                      <a:pt x="12479" y="293"/>
                    </a:lnTo>
                    <a:lnTo>
                      <a:pt x="12452" y="268"/>
                    </a:lnTo>
                    <a:lnTo>
                      <a:pt x="12428" y="248"/>
                    </a:lnTo>
                    <a:lnTo>
                      <a:pt x="12404" y="232"/>
                    </a:lnTo>
                    <a:lnTo>
                      <a:pt x="12380" y="218"/>
                    </a:lnTo>
                    <a:lnTo>
                      <a:pt x="12356" y="207"/>
                    </a:lnTo>
                    <a:lnTo>
                      <a:pt x="12325" y="196"/>
                    </a:lnTo>
                    <a:lnTo>
                      <a:pt x="12339" y="200"/>
                    </a:lnTo>
                    <a:lnTo>
                      <a:pt x="12317" y="195"/>
                    </a:lnTo>
                    <a:lnTo>
                      <a:pt x="12299" y="192"/>
                    </a:lnTo>
                    <a:lnTo>
                      <a:pt x="12277" y="193"/>
                    </a:lnTo>
                    <a:lnTo>
                      <a:pt x="12257" y="194"/>
                    </a:lnTo>
                    <a:lnTo>
                      <a:pt x="12237" y="199"/>
                    </a:lnTo>
                    <a:lnTo>
                      <a:pt x="12213" y="208"/>
                    </a:lnTo>
                    <a:lnTo>
                      <a:pt x="12191" y="218"/>
                    </a:lnTo>
                    <a:lnTo>
                      <a:pt x="12165" y="234"/>
                    </a:lnTo>
                    <a:lnTo>
                      <a:pt x="12142" y="250"/>
                    </a:lnTo>
                    <a:lnTo>
                      <a:pt x="12113" y="275"/>
                    </a:lnTo>
                    <a:lnTo>
                      <a:pt x="12087" y="298"/>
                    </a:lnTo>
                    <a:lnTo>
                      <a:pt x="12059" y="329"/>
                    </a:lnTo>
                    <a:lnTo>
                      <a:pt x="12030" y="363"/>
                    </a:lnTo>
                    <a:lnTo>
                      <a:pt x="12002" y="400"/>
                    </a:lnTo>
                    <a:lnTo>
                      <a:pt x="11973" y="441"/>
                    </a:lnTo>
                    <a:lnTo>
                      <a:pt x="11944" y="486"/>
                    </a:lnTo>
                    <a:lnTo>
                      <a:pt x="11913" y="536"/>
                    </a:lnTo>
                    <a:lnTo>
                      <a:pt x="11883" y="587"/>
                    </a:lnTo>
                    <a:lnTo>
                      <a:pt x="11853" y="642"/>
                    </a:lnTo>
                    <a:lnTo>
                      <a:pt x="11823" y="703"/>
                    </a:lnTo>
                    <a:lnTo>
                      <a:pt x="11793" y="766"/>
                    </a:lnTo>
                    <a:lnTo>
                      <a:pt x="11762" y="833"/>
                    </a:lnTo>
                    <a:lnTo>
                      <a:pt x="11732" y="902"/>
                    </a:lnTo>
                    <a:lnTo>
                      <a:pt x="11702" y="976"/>
                    </a:lnTo>
                    <a:lnTo>
                      <a:pt x="11671" y="1054"/>
                    </a:lnTo>
                    <a:lnTo>
                      <a:pt x="11641" y="1133"/>
                    </a:lnTo>
                    <a:lnTo>
                      <a:pt x="11610" y="1217"/>
                    </a:lnTo>
                    <a:lnTo>
                      <a:pt x="11579" y="1304"/>
                    </a:lnTo>
                    <a:lnTo>
                      <a:pt x="11549" y="1394"/>
                    </a:lnTo>
                    <a:lnTo>
                      <a:pt x="11518" y="1489"/>
                    </a:lnTo>
                    <a:lnTo>
                      <a:pt x="11487" y="1585"/>
                    </a:lnTo>
                    <a:lnTo>
                      <a:pt x="11456" y="1684"/>
                    </a:lnTo>
                    <a:lnTo>
                      <a:pt x="11426" y="1787"/>
                    </a:lnTo>
                    <a:lnTo>
                      <a:pt x="11395" y="1893"/>
                    </a:lnTo>
                    <a:lnTo>
                      <a:pt x="11364" y="2002"/>
                    </a:lnTo>
                    <a:lnTo>
                      <a:pt x="11333" y="2113"/>
                    </a:lnTo>
                    <a:lnTo>
                      <a:pt x="11302" y="2228"/>
                    </a:lnTo>
                    <a:lnTo>
                      <a:pt x="11271" y="2345"/>
                    </a:lnTo>
                    <a:lnTo>
                      <a:pt x="11241" y="2466"/>
                    </a:lnTo>
                    <a:lnTo>
                      <a:pt x="11210" y="2588"/>
                    </a:lnTo>
                    <a:lnTo>
                      <a:pt x="11179" y="2714"/>
                    </a:lnTo>
                    <a:lnTo>
                      <a:pt x="11148" y="2843"/>
                    </a:lnTo>
                    <a:lnTo>
                      <a:pt x="11117" y="2973"/>
                    </a:lnTo>
                    <a:lnTo>
                      <a:pt x="11086" y="3107"/>
                    </a:lnTo>
                    <a:lnTo>
                      <a:pt x="11055" y="3242"/>
                    </a:lnTo>
                    <a:lnTo>
                      <a:pt x="11024" y="3381"/>
                    </a:lnTo>
                    <a:lnTo>
                      <a:pt x="10993" y="3522"/>
                    </a:lnTo>
                    <a:lnTo>
                      <a:pt x="10962" y="3665"/>
                    </a:lnTo>
                    <a:lnTo>
                      <a:pt x="10931" y="3809"/>
                    </a:lnTo>
                    <a:lnTo>
                      <a:pt x="10900" y="3957"/>
                    </a:lnTo>
                    <a:lnTo>
                      <a:pt x="10870" y="4106"/>
                    </a:lnTo>
                    <a:lnTo>
                      <a:pt x="10839" y="4257"/>
                    </a:lnTo>
                    <a:lnTo>
                      <a:pt x="10808" y="4411"/>
                    </a:lnTo>
                    <a:lnTo>
                      <a:pt x="10777" y="4567"/>
                    </a:lnTo>
                    <a:lnTo>
                      <a:pt x="10746" y="4724"/>
                    </a:lnTo>
                    <a:lnTo>
                      <a:pt x="10715" y="4883"/>
                    </a:lnTo>
                    <a:lnTo>
                      <a:pt x="10684" y="5043"/>
                    </a:lnTo>
                    <a:lnTo>
                      <a:pt x="10653" y="5206"/>
                    </a:lnTo>
                    <a:lnTo>
                      <a:pt x="10622" y="5370"/>
                    </a:lnTo>
                    <a:lnTo>
                      <a:pt x="10591" y="5536"/>
                    </a:lnTo>
                    <a:lnTo>
                      <a:pt x="10560" y="5704"/>
                    </a:lnTo>
                    <a:lnTo>
                      <a:pt x="10529" y="5872"/>
                    </a:lnTo>
                    <a:lnTo>
                      <a:pt x="10497" y="6043"/>
                    </a:lnTo>
                    <a:lnTo>
                      <a:pt x="10466" y="6213"/>
                    </a:lnTo>
                    <a:lnTo>
                      <a:pt x="10435" y="6385"/>
                    </a:lnTo>
                    <a:lnTo>
                      <a:pt x="10404" y="6559"/>
                    </a:lnTo>
                    <a:lnTo>
                      <a:pt x="10373" y="6734"/>
                    </a:lnTo>
                    <a:lnTo>
                      <a:pt x="10342" y="6910"/>
                    </a:lnTo>
                    <a:lnTo>
                      <a:pt x="10311" y="7086"/>
                    </a:lnTo>
                    <a:lnTo>
                      <a:pt x="10280" y="7264"/>
                    </a:lnTo>
                    <a:lnTo>
                      <a:pt x="10249" y="7442"/>
                    </a:lnTo>
                    <a:lnTo>
                      <a:pt x="10218" y="7621"/>
                    </a:lnTo>
                    <a:lnTo>
                      <a:pt x="10187" y="7801"/>
                    </a:lnTo>
                    <a:lnTo>
                      <a:pt x="10156" y="7981"/>
                    </a:lnTo>
                    <a:lnTo>
                      <a:pt x="10125" y="8162"/>
                    </a:lnTo>
                    <a:lnTo>
                      <a:pt x="10094" y="8343"/>
                    </a:lnTo>
                    <a:lnTo>
                      <a:pt x="10063" y="8525"/>
                    </a:lnTo>
                    <a:lnTo>
                      <a:pt x="10032" y="8707"/>
                    </a:lnTo>
                    <a:lnTo>
                      <a:pt x="10001" y="8889"/>
                    </a:lnTo>
                    <a:lnTo>
                      <a:pt x="9970" y="9071"/>
                    </a:lnTo>
                    <a:lnTo>
                      <a:pt x="9939" y="9253"/>
                    </a:lnTo>
                    <a:lnTo>
                      <a:pt x="9908" y="9435"/>
                    </a:lnTo>
                    <a:lnTo>
                      <a:pt x="9877" y="9617"/>
                    </a:lnTo>
                    <a:lnTo>
                      <a:pt x="9846" y="9799"/>
                    </a:lnTo>
                    <a:lnTo>
                      <a:pt x="9815" y="9981"/>
                    </a:lnTo>
                    <a:lnTo>
                      <a:pt x="9784" y="10162"/>
                    </a:lnTo>
                    <a:lnTo>
                      <a:pt x="9753" y="10343"/>
                    </a:lnTo>
                    <a:lnTo>
                      <a:pt x="9722" y="10524"/>
                    </a:lnTo>
                    <a:lnTo>
                      <a:pt x="9691" y="10704"/>
                    </a:lnTo>
                    <a:lnTo>
                      <a:pt x="9660" y="10884"/>
                    </a:lnTo>
                    <a:lnTo>
                      <a:pt x="9629" y="11062"/>
                    </a:lnTo>
                    <a:lnTo>
                      <a:pt x="9598" y="11241"/>
                    </a:lnTo>
                    <a:lnTo>
                      <a:pt x="9567" y="11418"/>
                    </a:lnTo>
                    <a:lnTo>
                      <a:pt x="9536" y="11594"/>
                    </a:lnTo>
                    <a:lnTo>
                      <a:pt x="9505" y="11770"/>
                    </a:lnTo>
                    <a:lnTo>
                      <a:pt x="9474" y="11944"/>
                    </a:lnTo>
                    <a:lnTo>
                      <a:pt x="9443" y="12118"/>
                    </a:lnTo>
                    <a:lnTo>
                      <a:pt x="9412" y="12291"/>
                    </a:lnTo>
                    <a:lnTo>
                      <a:pt x="9381" y="12462"/>
                    </a:lnTo>
                    <a:lnTo>
                      <a:pt x="9350" y="12631"/>
                    </a:lnTo>
                    <a:lnTo>
                      <a:pt x="9319" y="12800"/>
                    </a:lnTo>
                    <a:lnTo>
                      <a:pt x="9288" y="12967"/>
                    </a:lnTo>
                    <a:lnTo>
                      <a:pt x="9257" y="13132"/>
                    </a:lnTo>
                    <a:lnTo>
                      <a:pt x="9226" y="13297"/>
                    </a:lnTo>
                    <a:lnTo>
                      <a:pt x="9195" y="13459"/>
                    </a:lnTo>
                    <a:lnTo>
                      <a:pt x="9164" y="13619"/>
                    </a:lnTo>
                    <a:lnTo>
                      <a:pt x="9133" y="13779"/>
                    </a:lnTo>
                    <a:lnTo>
                      <a:pt x="9101" y="13935"/>
                    </a:lnTo>
                    <a:lnTo>
                      <a:pt x="9070" y="14091"/>
                    </a:lnTo>
                    <a:lnTo>
                      <a:pt x="9039" y="14244"/>
                    </a:lnTo>
                    <a:lnTo>
                      <a:pt x="9007" y="14395"/>
                    </a:lnTo>
                    <a:lnTo>
                      <a:pt x="8976" y="14544"/>
                    </a:lnTo>
                    <a:lnTo>
                      <a:pt x="8945" y="14692"/>
                    </a:lnTo>
                    <a:lnTo>
                      <a:pt x="8914" y="14837"/>
                    </a:lnTo>
                    <a:lnTo>
                      <a:pt x="8883" y="14979"/>
                    </a:lnTo>
                    <a:lnTo>
                      <a:pt x="8852" y="15121"/>
                    </a:lnTo>
                    <a:lnTo>
                      <a:pt x="8821" y="15258"/>
                    </a:lnTo>
                    <a:lnTo>
                      <a:pt x="8790" y="15394"/>
                    </a:lnTo>
                    <a:lnTo>
                      <a:pt x="8759" y="15528"/>
                    </a:lnTo>
                    <a:lnTo>
                      <a:pt x="8728" y="15658"/>
                    </a:lnTo>
                    <a:lnTo>
                      <a:pt x="8697" y="15787"/>
                    </a:lnTo>
                    <a:lnTo>
                      <a:pt x="8666" y="15912"/>
                    </a:lnTo>
                    <a:lnTo>
                      <a:pt x="8634" y="16035"/>
                    </a:lnTo>
                    <a:lnTo>
                      <a:pt x="8603" y="16156"/>
                    </a:lnTo>
                    <a:lnTo>
                      <a:pt x="8572" y="16274"/>
                    </a:lnTo>
                    <a:lnTo>
                      <a:pt x="8541" y="16388"/>
                    </a:lnTo>
                    <a:lnTo>
                      <a:pt x="8510" y="16500"/>
                    </a:lnTo>
                    <a:lnTo>
                      <a:pt x="8479" y="16610"/>
                    </a:lnTo>
                    <a:lnTo>
                      <a:pt x="8447" y="16715"/>
                    </a:lnTo>
                    <a:lnTo>
                      <a:pt x="8416" y="16819"/>
                    </a:lnTo>
                    <a:lnTo>
                      <a:pt x="8385" y="16919"/>
                    </a:lnTo>
                    <a:lnTo>
                      <a:pt x="8354" y="17017"/>
                    </a:lnTo>
                    <a:lnTo>
                      <a:pt x="8322" y="17111"/>
                    </a:lnTo>
                    <a:lnTo>
                      <a:pt x="8291" y="17202"/>
                    </a:lnTo>
                    <a:lnTo>
                      <a:pt x="8260" y="17290"/>
                    </a:lnTo>
                    <a:lnTo>
                      <a:pt x="8228" y="17375"/>
                    </a:lnTo>
                    <a:lnTo>
                      <a:pt x="8197" y="17456"/>
                    </a:lnTo>
                    <a:lnTo>
                      <a:pt x="8165" y="17536"/>
                    </a:lnTo>
                    <a:lnTo>
                      <a:pt x="8133" y="17611"/>
                    </a:lnTo>
                    <a:lnTo>
                      <a:pt x="8102" y="17683"/>
                    </a:lnTo>
                    <a:lnTo>
                      <a:pt x="8070" y="17751"/>
                    </a:lnTo>
                    <a:lnTo>
                      <a:pt x="8038" y="17818"/>
                    </a:lnTo>
                    <a:lnTo>
                      <a:pt x="8006" y="17879"/>
                    </a:lnTo>
                    <a:lnTo>
                      <a:pt x="7974" y="17938"/>
                    </a:lnTo>
                    <a:lnTo>
                      <a:pt x="7941" y="17995"/>
                    </a:lnTo>
                    <a:lnTo>
                      <a:pt x="7908" y="18048"/>
                    </a:lnTo>
                    <a:lnTo>
                      <a:pt x="7875" y="18097"/>
                    </a:lnTo>
                    <a:lnTo>
                      <a:pt x="7842" y="18143"/>
                    </a:lnTo>
                    <a:lnTo>
                      <a:pt x="7808" y="18185"/>
                    </a:lnTo>
                    <a:lnTo>
                      <a:pt x="7773" y="18225"/>
                    </a:lnTo>
                    <a:lnTo>
                      <a:pt x="7739" y="18261"/>
                    </a:lnTo>
                    <a:lnTo>
                      <a:pt x="7702" y="18295"/>
                    </a:lnTo>
                    <a:lnTo>
                      <a:pt x="7664" y="18324"/>
                    </a:lnTo>
                    <a:lnTo>
                      <a:pt x="7628" y="18348"/>
                    </a:lnTo>
                    <a:lnTo>
                      <a:pt x="7588" y="18371"/>
                    </a:lnTo>
                    <a:lnTo>
                      <a:pt x="7550" y="18388"/>
                    </a:lnTo>
                    <a:lnTo>
                      <a:pt x="7508" y="18402"/>
                    </a:lnTo>
                    <a:lnTo>
                      <a:pt x="7465" y="18411"/>
                    </a:lnTo>
                    <a:lnTo>
                      <a:pt x="7421" y="18414"/>
                    </a:lnTo>
                    <a:lnTo>
                      <a:pt x="7381" y="18413"/>
                    </a:lnTo>
                    <a:lnTo>
                      <a:pt x="7341" y="18407"/>
                    </a:lnTo>
                    <a:lnTo>
                      <a:pt x="7310" y="18400"/>
                    </a:lnTo>
                    <a:cubicBezTo>
                      <a:pt x="7306" y="18399"/>
                      <a:pt x="7301" y="18398"/>
                      <a:pt x="7297" y="18396"/>
                    </a:cubicBezTo>
                    <a:lnTo>
                      <a:pt x="7259" y="18381"/>
                    </a:lnTo>
                    <a:lnTo>
                      <a:pt x="7221" y="18362"/>
                    </a:lnTo>
                    <a:lnTo>
                      <a:pt x="7181" y="18339"/>
                    </a:lnTo>
                    <a:lnTo>
                      <a:pt x="7146" y="18312"/>
                    </a:lnTo>
                    <a:lnTo>
                      <a:pt x="7111" y="18283"/>
                    </a:lnTo>
                    <a:lnTo>
                      <a:pt x="7075" y="18249"/>
                    </a:lnTo>
                    <a:lnTo>
                      <a:pt x="7041" y="18212"/>
                    </a:lnTo>
                    <a:lnTo>
                      <a:pt x="7008" y="18172"/>
                    </a:lnTo>
                    <a:lnTo>
                      <a:pt x="6974" y="18129"/>
                    </a:lnTo>
                    <a:lnTo>
                      <a:pt x="6941" y="18082"/>
                    </a:lnTo>
                    <a:lnTo>
                      <a:pt x="6908" y="18032"/>
                    </a:lnTo>
                    <a:lnTo>
                      <a:pt x="6876" y="17979"/>
                    </a:lnTo>
                    <a:lnTo>
                      <a:pt x="6844" y="17923"/>
                    </a:lnTo>
                    <a:lnTo>
                      <a:pt x="6812" y="17863"/>
                    </a:lnTo>
                    <a:lnTo>
                      <a:pt x="6780" y="17800"/>
                    </a:lnTo>
                    <a:lnTo>
                      <a:pt x="6748" y="17734"/>
                    </a:lnTo>
                    <a:lnTo>
                      <a:pt x="6716" y="17664"/>
                    </a:lnTo>
                    <a:lnTo>
                      <a:pt x="6685" y="17592"/>
                    </a:lnTo>
                    <a:lnTo>
                      <a:pt x="6653" y="17516"/>
                    </a:lnTo>
                    <a:lnTo>
                      <a:pt x="6622" y="17436"/>
                    </a:lnTo>
                    <a:lnTo>
                      <a:pt x="6590" y="17354"/>
                    </a:lnTo>
                    <a:lnTo>
                      <a:pt x="6559" y="17268"/>
                    </a:lnTo>
                    <a:lnTo>
                      <a:pt x="6528" y="17179"/>
                    </a:lnTo>
                    <a:lnTo>
                      <a:pt x="6496" y="17088"/>
                    </a:lnTo>
                    <a:lnTo>
                      <a:pt x="6465" y="16993"/>
                    </a:lnTo>
                    <a:lnTo>
                      <a:pt x="6434" y="16895"/>
                    </a:lnTo>
                    <a:lnTo>
                      <a:pt x="6402" y="16794"/>
                    </a:lnTo>
                    <a:lnTo>
                      <a:pt x="6371" y="16689"/>
                    </a:lnTo>
                    <a:lnTo>
                      <a:pt x="6340" y="16583"/>
                    </a:lnTo>
                    <a:lnTo>
                      <a:pt x="6309" y="16473"/>
                    </a:lnTo>
                    <a:lnTo>
                      <a:pt x="6278" y="16360"/>
                    </a:lnTo>
                    <a:lnTo>
                      <a:pt x="6247" y="16245"/>
                    </a:lnTo>
                    <a:lnTo>
                      <a:pt x="6216" y="16126"/>
                    </a:lnTo>
                    <a:lnTo>
                      <a:pt x="6184" y="16006"/>
                    </a:lnTo>
                    <a:lnTo>
                      <a:pt x="6153" y="15883"/>
                    </a:lnTo>
                    <a:lnTo>
                      <a:pt x="6121" y="15756"/>
                    </a:lnTo>
                    <a:lnTo>
                      <a:pt x="6090" y="15627"/>
                    </a:lnTo>
                    <a:lnTo>
                      <a:pt x="6059" y="15495"/>
                    </a:lnTo>
                    <a:lnTo>
                      <a:pt x="6028" y="15362"/>
                    </a:lnTo>
                    <a:lnTo>
                      <a:pt x="5997" y="15225"/>
                    </a:lnTo>
                    <a:lnTo>
                      <a:pt x="5966" y="15086"/>
                    </a:lnTo>
                    <a:lnTo>
                      <a:pt x="5935" y="14946"/>
                    </a:lnTo>
                    <a:lnTo>
                      <a:pt x="5904" y="14802"/>
                    </a:lnTo>
                    <a:lnTo>
                      <a:pt x="5873" y="14656"/>
                    </a:lnTo>
                    <a:lnTo>
                      <a:pt x="5841" y="14509"/>
                    </a:lnTo>
                    <a:lnTo>
                      <a:pt x="5810" y="14359"/>
                    </a:lnTo>
                    <a:lnTo>
                      <a:pt x="5779" y="14207"/>
                    </a:lnTo>
                    <a:lnTo>
                      <a:pt x="5748" y="14053"/>
                    </a:lnTo>
                    <a:lnTo>
                      <a:pt x="5717" y="13898"/>
                    </a:lnTo>
                    <a:lnTo>
                      <a:pt x="5686" y="13740"/>
                    </a:lnTo>
                    <a:lnTo>
                      <a:pt x="5655" y="13581"/>
                    </a:lnTo>
                    <a:lnTo>
                      <a:pt x="5624" y="13420"/>
                    </a:lnTo>
                    <a:lnTo>
                      <a:pt x="5593" y="13257"/>
                    </a:lnTo>
                    <a:lnTo>
                      <a:pt x="5562" y="13093"/>
                    </a:lnTo>
                    <a:lnTo>
                      <a:pt x="5531" y="12927"/>
                    </a:lnTo>
                    <a:lnTo>
                      <a:pt x="5500" y="12760"/>
                    </a:lnTo>
                    <a:lnTo>
                      <a:pt x="5469" y="12591"/>
                    </a:lnTo>
                    <a:lnTo>
                      <a:pt x="5438" y="12421"/>
                    </a:lnTo>
                    <a:lnTo>
                      <a:pt x="5407" y="12249"/>
                    </a:lnTo>
                    <a:lnTo>
                      <a:pt x="5376" y="12076"/>
                    </a:lnTo>
                    <a:lnTo>
                      <a:pt x="5345" y="11903"/>
                    </a:lnTo>
                    <a:lnTo>
                      <a:pt x="5314" y="11728"/>
                    </a:lnTo>
                    <a:lnTo>
                      <a:pt x="5283" y="11552"/>
                    </a:lnTo>
                    <a:lnTo>
                      <a:pt x="5252" y="11376"/>
                    </a:lnTo>
                    <a:lnTo>
                      <a:pt x="5221" y="11198"/>
                    </a:lnTo>
                    <a:lnTo>
                      <a:pt x="5190" y="11020"/>
                    </a:lnTo>
                    <a:lnTo>
                      <a:pt x="5159" y="10841"/>
                    </a:lnTo>
                    <a:lnTo>
                      <a:pt x="5128" y="10661"/>
                    </a:lnTo>
                    <a:lnTo>
                      <a:pt x="5097" y="10481"/>
                    </a:lnTo>
                    <a:lnTo>
                      <a:pt x="5066" y="10300"/>
                    </a:lnTo>
                    <a:lnTo>
                      <a:pt x="5035" y="10119"/>
                    </a:lnTo>
                    <a:lnTo>
                      <a:pt x="5004" y="9938"/>
                    </a:lnTo>
                    <a:lnTo>
                      <a:pt x="4973" y="9756"/>
                    </a:lnTo>
                    <a:lnTo>
                      <a:pt x="4942" y="9574"/>
                    </a:lnTo>
                    <a:lnTo>
                      <a:pt x="4911" y="9392"/>
                    </a:lnTo>
                    <a:lnTo>
                      <a:pt x="4880" y="9209"/>
                    </a:lnTo>
                    <a:lnTo>
                      <a:pt x="4849" y="9027"/>
                    </a:lnTo>
                    <a:lnTo>
                      <a:pt x="4818" y="8845"/>
                    </a:lnTo>
                    <a:lnTo>
                      <a:pt x="4787" y="8663"/>
                    </a:lnTo>
                    <a:lnTo>
                      <a:pt x="4756" y="8481"/>
                    </a:lnTo>
                    <a:lnTo>
                      <a:pt x="4724" y="8300"/>
                    </a:lnTo>
                    <a:lnTo>
                      <a:pt x="4693" y="8119"/>
                    </a:lnTo>
                    <a:lnTo>
                      <a:pt x="4662" y="7938"/>
                    </a:lnTo>
                    <a:lnTo>
                      <a:pt x="4631" y="7758"/>
                    </a:lnTo>
                    <a:lnTo>
                      <a:pt x="4600" y="7579"/>
                    </a:lnTo>
                    <a:lnTo>
                      <a:pt x="4569" y="7400"/>
                    </a:lnTo>
                    <a:lnTo>
                      <a:pt x="4538" y="7221"/>
                    </a:lnTo>
                    <a:lnTo>
                      <a:pt x="4507" y="7044"/>
                    </a:lnTo>
                    <a:lnTo>
                      <a:pt x="4476" y="6868"/>
                    </a:lnTo>
                    <a:lnTo>
                      <a:pt x="4445" y="6692"/>
                    </a:lnTo>
                    <a:lnTo>
                      <a:pt x="4414" y="6518"/>
                    </a:lnTo>
                    <a:lnTo>
                      <a:pt x="4383" y="6344"/>
                    </a:lnTo>
                    <a:lnTo>
                      <a:pt x="4352" y="6173"/>
                    </a:lnTo>
                    <a:lnTo>
                      <a:pt x="4321" y="6002"/>
                    </a:lnTo>
                    <a:lnTo>
                      <a:pt x="4290" y="5832"/>
                    </a:lnTo>
                    <a:lnTo>
                      <a:pt x="4259" y="5664"/>
                    </a:lnTo>
                    <a:lnTo>
                      <a:pt x="4228" y="5497"/>
                    </a:lnTo>
                    <a:lnTo>
                      <a:pt x="4197" y="5331"/>
                    </a:lnTo>
                    <a:lnTo>
                      <a:pt x="4166" y="5168"/>
                    </a:lnTo>
                    <a:lnTo>
                      <a:pt x="4135" y="5006"/>
                    </a:lnTo>
                    <a:lnTo>
                      <a:pt x="4104" y="4845"/>
                    </a:lnTo>
                    <a:lnTo>
                      <a:pt x="4073" y="4686"/>
                    </a:lnTo>
                    <a:lnTo>
                      <a:pt x="4042" y="4529"/>
                    </a:lnTo>
                    <a:lnTo>
                      <a:pt x="4011" y="4375"/>
                    </a:lnTo>
                    <a:lnTo>
                      <a:pt x="3980" y="4222"/>
                    </a:lnTo>
                    <a:lnTo>
                      <a:pt x="3949" y="4070"/>
                    </a:lnTo>
                    <a:lnTo>
                      <a:pt x="3919" y="3921"/>
                    </a:lnTo>
                    <a:lnTo>
                      <a:pt x="3888" y="3775"/>
                    </a:lnTo>
                    <a:lnTo>
                      <a:pt x="3857" y="3630"/>
                    </a:lnTo>
                    <a:lnTo>
                      <a:pt x="3826" y="3488"/>
                    </a:lnTo>
                    <a:lnTo>
                      <a:pt x="3795" y="3348"/>
                    </a:lnTo>
                    <a:lnTo>
                      <a:pt x="3764" y="3210"/>
                    </a:lnTo>
                    <a:lnTo>
                      <a:pt x="3733" y="3075"/>
                    </a:lnTo>
                    <a:lnTo>
                      <a:pt x="3702" y="2943"/>
                    </a:lnTo>
                    <a:lnTo>
                      <a:pt x="3671" y="2812"/>
                    </a:lnTo>
                    <a:lnTo>
                      <a:pt x="3640" y="2685"/>
                    </a:lnTo>
                    <a:lnTo>
                      <a:pt x="3609" y="2560"/>
                    </a:lnTo>
                    <a:lnTo>
                      <a:pt x="3579" y="2437"/>
                    </a:lnTo>
                    <a:lnTo>
                      <a:pt x="3548" y="2318"/>
                    </a:lnTo>
                    <a:lnTo>
                      <a:pt x="3517" y="2201"/>
                    </a:lnTo>
                    <a:lnTo>
                      <a:pt x="3486" y="2087"/>
                    </a:lnTo>
                    <a:lnTo>
                      <a:pt x="3455" y="1976"/>
                    </a:lnTo>
                    <a:lnTo>
                      <a:pt x="3424" y="1868"/>
                    </a:lnTo>
                    <a:lnTo>
                      <a:pt x="3394" y="1763"/>
                    </a:lnTo>
                    <a:lnTo>
                      <a:pt x="3363" y="1662"/>
                    </a:lnTo>
                    <a:lnTo>
                      <a:pt x="3331" y="1562"/>
                    </a:lnTo>
                    <a:lnTo>
                      <a:pt x="3300" y="1467"/>
                    </a:lnTo>
                    <a:lnTo>
                      <a:pt x="3270" y="1374"/>
                    </a:lnTo>
                    <a:lnTo>
                      <a:pt x="3239" y="1285"/>
                    </a:lnTo>
                    <a:lnTo>
                      <a:pt x="3208" y="1198"/>
                    </a:lnTo>
                    <a:lnTo>
                      <a:pt x="3178" y="1115"/>
                    </a:lnTo>
                    <a:lnTo>
                      <a:pt x="3147" y="1036"/>
                    </a:lnTo>
                    <a:lnTo>
                      <a:pt x="3117" y="960"/>
                    </a:lnTo>
                    <a:lnTo>
                      <a:pt x="3086" y="887"/>
                    </a:lnTo>
                    <a:lnTo>
                      <a:pt x="3056" y="818"/>
                    </a:lnTo>
                    <a:lnTo>
                      <a:pt x="3026" y="752"/>
                    </a:lnTo>
                    <a:lnTo>
                      <a:pt x="2996" y="690"/>
                    </a:lnTo>
                    <a:lnTo>
                      <a:pt x="2966" y="631"/>
                    </a:lnTo>
                    <a:lnTo>
                      <a:pt x="2936" y="576"/>
                    </a:lnTo>
                    <a:lnTo>
                      <a:pt x="2907" y="525"/>
                    </a:lnTo>
                    <a:lnTo>
                      <a:pt x="2877" y="477"/>
                    </a:lnTo>
                    <a:lnTo>
                      <a:pt x="2849" y="434"/>
                    </a:lnTo>
                    <a:lnTo>
                      <a:pt x="2820" y="393"/>
                    </a:lnTo>
                    <a:lnTo>
                      <a:pt x="2792" y="357"/>
                    </a:lnTo>
                    <a:lnTo>
                      <a:pt x="2765" y="325"/>
                    </a:lnTo>
                    <a:lnTo>
                      <a:pt x="2737" y="297"/>
                    </a:lnTo>
                    <a:lnTo>
                      <a:pt x="2711" y="272"/>
                    </a:lnTo>
                    <a:lnTo>
                      <a:pt x="2685" y="251"/>
                    </a:lnTo>
                    <a:lnTo>
                      <a:pt x="2661" y="233"/>
                    </a:lnTo>
                    <a:lnTo>
                      <a:pt x="2639" y="220"/>
                    </a:lnTo>
                    <a:lnTo>
                      <a:pt x="2615" y="209"/>
                    </a:lnTo>
                    <a:lnTo>
                      <a:pt x="2595" y="201"/>
                    </a:lnTo>
                    <a:lnTo>
                      <a:pt x="2573" y="196"/>
                    </a:lnTo>
                    <a:lnTo>
                      <a:pt x="2554" y="192"/>
                    </a:lnTo>
                    <a:lnTo>
                      <a:pt x="2536" y="192"/>
                    </a:lnTo>
                    <a:lnTo>
                      <a:pt x="2516" y="193"/>
                    </a:lnTo>
                    <a:lnTo>
                      <a:pt x="2494" y="199"/>
                    </a:lnTo>
                    <a:lnTo>
                      <a:pt x="2470" y="207"/>
                    </a:lnTo>
                    <a:lnTo>
                      <a:pt x="2450" y="215"/>
                    </a:lnTo>
                    <a:lnTo>
                      <a:pt x="2424" y="231"/>
                    </a:lnTo>
                    <a:lnTo>
                      <a:pt x="2398" y="249"/>
                    </a:lnTo>
                    <a:lnTo>
                      <a:pt x="2372" y="270"/>
                    </a:lnTo>
                    <a:lnTo>
                      <a:pt x="2345" y="294"/>
                    </a:lnTo>
                    <a:lnTo>
                      <a:pt x="2318" y="323"/>
                    </a:lnTo>
                    <a:lnTo>
                      <a:pt x="2289" y="358"/>
                    </a:lnTo>
                    <a:lnTo>
                      <a:pt x="2261" y="393"/>
                    </a:lnTo>
                    <a:lnTo>
                      <a:pt x="2232" y="434"/>
                    </a:lnTo>
                    <a:lnTo>
                      <a:pt x="2202" y="479"/>
                    </a:lnTo>
                    <a:lnTo>
                      <a:pt x="2173" y="526"/>
                    </a:lnTo>
                    <a:lnTo>
                      <a:pt x="2143" y="579"/>
                    </a:lnTo>
                    <a:lnTo>
                      <a:pt x="2112" y="634"/>
                    </a:lnTo>
                    <a:lnTo>
                      <a:pt x="2082" y="693"/>
                    </a:lnTo>
                    <a:lnTo>
                      <a:pt x="2052" y="755"/>
                    </a:lnTo>
                    <a:lnTo>
                      <a:pt x="2021" y="822"/>
                    </a:lnTo>
                    <a:lnTo>
                      <a:pt x="1991" y="892"/>
                    </a:lnTo>
                    <a:lnTo>
                      <a:pt x="1961" y="964"/>
                    </a:lnTo>
                    <a:lnTo>
                      <a:pt x="1930" y="1041"/>
                    </a:lnTo>
                    <a:lnTo>
                      <a:pt x="1900" y="1121"/>
                    </a:lnTo>
                    <a:lnTo>
                      <a:pt x="1869" y="1203"/>
                    </a:lnTo>
                    <a:lnTo>
                      <a:pt x="1838" y="1291"/>
                    </a:lnTo>
                    <a:lnTo>
                      <a:pt x="1808" y="1380"/>
                    </a:lnTo>
                    <a:lnTo>
                      <a:pt x="1777" y="1473"/>
                    </a:lnTo>
                    <a:lnTo>
                      <a:pt x="1746" y="1569"/>
                    </a:lnTo>
                    <a:lnTo>
                      <a:pt x="1715" y="1668"/>
                    </a:lnTo>
                    <a:lnTo>
                      <a:pt x="1685" y="1770"/>
                    </a:lnTo>
                    <a:lnTo>
                      <a:pt x="1654" y="1876"/>
                    </a:lnTo>
                    <a:lnTo>
                      <a:pt x="1623" y="1984"/>
                    </a:lnTo>
                    <a:lnTo>
                      <a:pt x="1592" y="2095"/>
                    </a:lnTo>
                    <a:lnTo>
                      <a:pt x="1561" y="2210"/>
                    </a:lnTo>
                    <a:lnTo>
                      <a:pt x="1530" y="2326"/>
                    </a:lnTo>
                    <a:lnTo>
                      <a:pt x="1500" y="2446"/>
                    </a:lnTo>
                    <a:lnTo>
                      <a:pt x="1469" y="2568"/>
                    </a:lnTo>
                    <a:lnTo>
                      <a:pt x="1438" y="2694"/>
                    </a:lnTo>
                    <a:lnTo>
                      <a:pt x="1407" y="2822"/>
                    </a:lnTo>
                    <a:lnTo>
                      <a:pt x="1376" y="2952"/>
                    </a:lnTo>
                    <a:lnTo>
                      <a:pt x="1345" y="3085"/>
                    </a:lnTo>
                    <a:lnTo>
                      <a:pt x="1314" y="3221"/>
                    </a:lnTo>
                    <a:lnTo>
                      <a:pt x="1283" y="3358"/>
                    </a:lnTo>
                    <a:lnTo>
                      <a:pt x="1252" y="3499"/>
                    </a:lnTo>
                    <a:lnTo>
                      <a:pt x="1221" y="3642"/>
                    </a:lnTo>
                    <a:lnTo>
                      <a:pt x="1190" y="3786"/>
                    </a:lnTo>
                    <a:lnTo>
                      <a:pt x="1159" y="3933"/>
                    </a:lnTo>
                    <a:lnTo>
                      <a:pt x="1129" y="4082"/>
                    </a:lnTo>
                    <a:lnTo>
                      <a:pt x="1098" y="4234"/>
                    </a:lnTo>
                    <a:lnTo>
                      <a:pt x="1067" y="4386"/>
                    </a:lnTo>
                    <a:lnTo>
                      <a:pt x="1036" y="4542"/>
                    </a:lnTo>
                    <a:lnTo>
                      <a:pt x="1005" y="4699"/>
                    </a:lnTo>
                    <a:lnTo>
                      <a:pt x="974" y="4858"/>
                    </a:lnTo>
                    <a:lnTo>
                      <a:pt x="943" y="5019"/>
                    </a:lnTo>
                    <a:lnTo>
                      <a:pt x="912" y="5180"/>
                    </a:lnTo>
                    <a:lnTo>
                      <a:pt x="881" y="5344"/>
                    </a:lnTo>
                    <a:lnTo>
                      <a:pt x="850" y="5510"/>
                    </a:lnTo>
                    <a:lnTo>
                      <a:pt x="819" y="5677"/>
                    </a:lnTo>
                    <a:lnTo>
                      <a:pt x="788" y="5845"/>
                    </a:lnTo>
                    <a:lnTo>
                      <a:pt x="757" y="6015"/>
                    </a:lnTo>
                    <a:lnTo>
                      <a:pt x="725" y="6186"/>
                    </a:lnTo>
                    <a:lnTo>
                      <a:pt x="694" y="6358"/>
                    </a:lnTo>
                    <a:lnTo>
                      <a:pt x="663" y="6531"/>
                    </a:lnTo>
                    <a:lnTo>
                      <a:pt x="632" y="6706"/>
                    </a:lnTo>
                    <a:lnTo>
                      <a:pt x="601" y="6882"/>
                    </a:lnTo>
                    <a:lnTo>
                      <a:pt x="570" y="7058"/>
                    </a:lnTo>
                    <a:lnTo>
                      <a:pt x="539" y="7236"/>
                    </a:lnTo>
                    <a:lnTo>
                      <a:pt x="508" y="7414"/>
                    </a:lnTo>
                    <a:lnTo>
                      <a:pt x="477" y="7593"/>
                    </a:lnTo>
                    <a:lnTo>
                      <a:pt x="446" y="7772"/>
                    </a:lnTo>
                    <a:lnTo>
                      <a:pt x="415" y="7953"/>
                    </a:lnTo>
                    <a:lnTo>
                      <a:pt x="384" y="8133"/>
                    </a:lnTo>
                    <a:lnTo>
                      <a:pt x="353" y="8314"/>
                    </a:lnTo>
                    <a:lnTo>
                      <a:pt x="322" y="8496"/>
                    </a:lnTo>
                    <a:lnTo>
                      <a:pt x="291" y="8678"/>
                    </a:lnTo>
                    <a:lnTo>
                      <a:pt x="260" y="8860"/>
                    </a:lnTo>
                    <a:lnTo>
                      <a:pt x="229" y="9042"/>
                    </a:lnTo>
                    <a:lnTo>
                      <a:pt x="198" y="9224"/>
                    </a:lnTo>
                    <a:cubicBezTo>
                      <a:pt x="189" y="9276"/>
                      <a:pt x="140" y="9311"/>
                      <a:pt x="87" y="9302"/>
                    </a:cubicBezTo>
                    <a:cubicBezTo>
                      <a:pt x="35" y="9293"/>
                      <a:pt x="0" y="9244"/>
                      <a:pt x="9" y="9191"/>
                    </a:cubicBezTo>
                    <a:close/>
                  </a:path>
                </a:pathLst>
              </a:custGeom>
              <a:solidFill>
                <a:srgbClr val="4472C4"/>
              </a:solidFill>
              <a:ln w="1588" cap="flat">
                <a:solidFill>
                  <a:srgbClr val="4472C4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6"/>
              <p:cNvSpPr>
                <a:spLocks/>
              </p:cNvSpPr>
              <p:nvPr/>
            </p:nvSpPr>
            <p:spPr bwMode="auto">
              <a:xfrm rot="20437069">
                <a:off x="7841996" y="1912425"/>
                <a:ext cx="1333446" cy="223237"/>
              </a:xfrm>
              <a:custGeom>
                <a:avLst/>
                <a:gdLst>
                  <a:gd name="T0" fmla="*/ 287 w 9287"/>
                  <a:gd name="T1" fmla="*/ 584 h 9207"/>
                  <a:gd name="T2" fmla="*/ 598 w 9287"/>
                  <a:gd name="T3" fmla="*/ 41 h 9207"/>
                  <a:gd name="T4" fmla="*/ 961 w 9287"/>
                  <a:gd name="T5" fmla="*/ 178 h 9207"/>
                  <a:gd name="T6" fmla="*/ 1263 w 9287"/>
                  <a:gd name="T7" fmla="*/ 944 h 9207"/>
                  <a:gd name="T8" fmla="*/ 1558 w 9287"/>
                  <a:gd name="T9" fmla="*/ 2222 h 9207"/>
                  <a:gd name="T10" fmla="*/ 1853 w 9287"/>
                  <a:gd name="T11" fmla="*/ 3834 h 9207"/>
                  <a:gd name="T12" fmla="*/ 2148 w 9287"/>
                  <a:gd name="T13" fmla="*/ 5554 h 9207"/>
                  <a:gd name="T14" fmla="*/ 2442 w 9287"/>
                  <a:gd name="T15" fmla="*/ 7136 h 9207"/>
                  <a:gd name="T16" fmla="*/ 2736 w 9287"/>
                  <a:gd name="T17" fmla="*/ 8353 h 9207"/>
                  <a:gd name="T18" fmla="*/ 3023 w 9287"/>
                  <a:gd name="T19" fmla="*/ 9022 h 9207"/>
                  <a:gd name="T20" fmla="*/ 3247 w 9287"/>
                  <a:gd name="T21" fmla="*/ 9064 h 9207"/>
                  <a:gd name="T22" fmla="*/ 3528 w 9287"/>
                  <a:gd name="T23" fmla="*/ 8493 h 9207"/>
                  <a:gd name="T24" fmla="*/ 3822 w 9287"/>
                  <a:gd name="T25" fmla="*/ 7349 h 9207"/>
                  <a:gd name="T26" fmla="*/ 4116 w 9287"/>
                  <a:gd name="T27" fmla="*/ 5809 h 9207"/>
                  <a:gd name="T28" fmla="*/ 4411 w 9287"/>
                  <a:gd name="T29" fmla="*/ 4094 h 9207"/>
                  <a:gd name="T30" fmla="*/ 4706 w 9287"/>
                  <a:gd name="T31" fmla="*/ 2449 h 9207"/>
                  <a:gd name="T32" fmla="*/ 5001 w 9287"/>
                  <a:gd name="T33" fmla="*/ 1108 h 9207"/>
                  <a:gd name="T34" fmla="*/ 5299 w 9287"/>
                  <a:gd name="T35" fmla="*/ 258 h 9207"/>
                  <a:gd name="T36" fmla="*/ 5650 w 9287"/>
                  <a:gd name="T37" fmla="*/ 10 h 9207"/>
                  <a:gd name="T38" fmla="*/ 5976 w 9287"/>
                  <a:gd name="T39" fmla="*/ 463 h 9207"/>
                  <a:gd name="T40" fmla="*/ 6273 w 9287"/>
                  <a:gd name="T41" fmla="*/ 1484 h 9207"/>
                  <a:gd name="T42" fmla="*/ 6568 w 9287"/>
                  <a:gd name="T43" fmla="*/ 2943 h 9207"/>
                  <a:gd name="T44" fmla="*/ 6863 w 9287"/>
                  <a:gd name="T45" fmla="*/ 4636 h 9207"/>
                  <a:gd name="T46" fmla="*/ 7158 w 9287"/>
                  <a:gd name="T47" fmla="*/ 6322 h 9207"/>
                  <a:gd name="T48" fmla="*/ 7452 w 9287"/>
                  <a:gd name="T49" fmla="*/ 7760 h 9207"/>
                  <a:gd name="T50" fmla="*/ 7744 w 9287"/>
                  <a:gd name="T51" fmla="*/ 8742 h 9207"/>
                  <a:gd name="T52" fmla="*/ 7992 w 9287"/>
                  <a:gd name="T53" fmla="*/ 9105 h 9207"/>
                  <a:gd name="T54" fmla="*/ 8203 w 9287"/>
                  <a:gd name="T55" fmla="*/ 8958 h 9207"/>
                  <a:gd name="T56" fmla="*/ 8491 w 9287"/>
                  <a:gd name="T57" fmla="*/ 8195 h 9207"/>
                  <a:gd name="T58" fmla="*/ 8785 w 9287"/>
                  <a:gd name="T59" fmla="*/ 6908 h 9207"/>
                  <a:gd name="T60" fmla="*/ 9080 w 9287"/>
                  <a:gd name="T61" fmla="*/ 5289 h 9207"/>
                  <a:gd name="T62" fmla="*/ 9128 w 9287"/>
                  <a:gd name="T63" fmla="*/ 5574 h 9207"/>
                  <a:gd name="T64" fmla="*/ 8832 w 9287"/>
                  <a:gd name="T65" fmla="*/ 7159 h 9207"/>
                  <a:gd name="T66" fmla="*/ 8537 w 9287"/>
                  <a:gd name="T67" fmla="*/ 8383 h 9207"/>
                  <a:gd name="T68" fmla="*/ 8234 w 9287"/>
                  <a:gd name="T69" fmla="*/ 9082 h 9207"/>
                  <a:gd name="T70" fmla="*/ 7921 w 9287"/>
                  <a:gd name="T71" fmla="*/ 9176 h 9207"/>
                  <a:gd name="T72" fmla="*/ 7608 w 9287"/>
                  <a:gd name="T73" fmla="*/ 8657 h 9207"/>
                  <a:gd name="T74" fmla="*/ 7312 w 9287"/>
                  <a:gd name="T75" fmla="*/ 7580 h 9207"/>
                  <a:gd name="T76" fmla="*/ 7017 w 9287"/>
                  <a:gd name="T77" fmla="*/ 6083 h 9207"/>
                  <a:gd name="T78" fmla="*/ 6722 w 9287"/>
                  <a:gd name="T79" fmla="*/ 4379 h 9207"/>
                  <a:gd name="T80" fmla="*/ 6427 w 9287"/>
                  <a:gd name="T81" fmla="*/ 2709 h 9207"/>
                  <a:gd name="T82" fmla="*/ 6133 w 9287"/>
                  <a:gd name="T83" fmla="*/ 1313 h 9207"/>
                  <a:gd name="T84" fmla="*/ 5842 w 9287"/>
                  <a:gd name="T85" fmla="*/ 393 h 9207"/>
                  <a:gd name="T86" fmla="*/ 5594 w 9287"/>
                  <a:gd name="T87" fmla="*/ 96 h 9207"/>
                  <a:gd name="T88" fmla="*/ 5339 w 9287"/>
                  <a:gd name="T89" fmla="*/ 394 h 9207"/>
                  <a:gd name="T90" fmla="*/ 5048 w 9287"/>
                  <a:gd name="T91" fmla="*/ 1314 h 9207"/>
                  <a:gd name="T92" fmla="*/ 4754 w 9287"/>
                  <a:gd name="T93" fmla="*/ 2712 h 9207"/>
                  <a:gd name="T94" fmla="*/ 4459 w 9287"/>
                  <a:gd name="T95" fmla="*/ 4383 h 9207"/>
                  <a:gd name="T96" fmla="*/ 4164 w 9287"/>
                  <a:gd name="T97" fmla="*/ 6087 h 9207"/>
                  <a:gd name="T98" fmla="*/ 3869 w 9287"/>
                  <a:gd name="T99" fmla="*/ 7583 h 9207"/>
                  <a:gd name="T100" fmla="*/ 3572 w 9287"/>
                  <a:gd name="T101" fmla="*/ 8659 h 9207"/>
                  <a:gd name="T102" fmla="*/ 3256 w 9287"/>
                  <a:gd name="T103" fmla="*/ 9178 h 9207"/>
                  <a:gd name="T104" fmla="*/ 2897 w 9287"/>
                  <a:gd name="T105" fmla="*/ 9008 h 9207"/>
                  <a:gd name="T106" fmla="*/ 2597 w 9287"/>
                  <a:gd name="T107" fmla="*/ 8219 h 9207"/>
                  <a:gd name="T108" fmla="*/ 2301 w 9287"/>
                  <a:gd name="T109" fmla="*/ 6924 h 9207"/>
                  <a:gd name="T110" fmla="*/ 2007 w 9287"/>
                  <a:gd name="T111" fmla="*/ 5302 h 9207"/>
                  <a:gd name="T112" fmla="*/ 1712 w 9287"/>
                  <a:gd name="T113" fmla="*/ 3583 h 9207"/>
                  <a:gd name="T114" fmla="*/ 1417 w 9287"/>
                  <a:gd name="T115" fmla="*/ 2012 h 9207"/>
                  <a:gd name="T116" fmla="*/ 1124 w 9287"/>
                  <a:gd name="T117" fmla="*/ 815 h 9207"/>
                  <a:gd name="T118" fmla="*/ 839 w 9287"/>
                  <a:gd name="T119" fmla="*/ 174 h 9207"/>
                  <a:gd name="T120" fmla="*/ 616 w 9287"/>
                  <a:gd name="T121" fmla="*/ 152 h 9207"/>
                  <a:gd name="T122" fmla="*/ 331 w 9287"/>
                  <a:gd name="T123" fmla="*/ 752 h 9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87" h="9207">
                    <a:moveTo>
                      <a:pt x="6" y="1611"/>
                    </a:moveTo>
                    <a:lnTo>
                      <a:pt x="22" y="1543"/>
                    </a:lnTo>
                    <a:lnTo>
                      <a:pt x="37" y="1476"/>
                    </a:lnTo>
                    <a:lnTo>
                      <a:pt x="53" y="1410"/>
                    </a:lnTo>
                    <a:lnTo>
                      <a:pt x="68" y="1345"/>
                    </a:lnTo>
                    <a:lnTo>
                      <a:pt x="84" y="1282"/>
                    </a:lnTo>
                    <a:lnTo>
                      <a:pt x="99" y="1219"/>
                    </a:lnTo>
                    <a:lnTo>
                      <a:pt x="115" y="1159"/>
                    </a:lnTo>
                    <a:lnTo>
                      <a:pt x="131" y="1099"/>
                    </a:lnTo>
                    <a:lnTo>
                      <a:pt x="146" y="1041"/>
                    </a:lnTo>
                    <a:lnTo>
                      <a:pt x="162" y="984"/>
                    </a:lnTo>
                    <a:lnTo>
                      <a:pt x="177" y="929"/>
                    </a:lnTo>
                    <a:lnTo>
                      <a:pt x="193" y="876"/>
                    </a:lnTo>
                    <a:lnTo>
                      <a:pt x="208" y="823"/>
                    </a:lnTo>
                    <a:lnTo>
                      <a:pt x="224" y="772"/>
                    </a:lnTo>
                    <a:lnTo>
                      <a:pt x="240" y="723"/>
                    </a:lnTo>
                    <a:lnTo>
                      <a:pt x="255" y="675"/>
                    </a:lnTo>
                    <a:lnTo>
                      <a:pt x="271" y="629"/>
                    </a:lnTo>
                    <a:lnTo>
                      <a:pt x="287" y="584"/>
                    </a:lnTo>
                    <a:lnTo>
                      <a:pt x="302" y="541"/>
                    </a:lnTo>
                    <a:lnTo>
                      <a:pt x="318" y="499"/>
                    </a:lnTo>
                    <a:lnTo>
                      <a:pt x="334" y="459"/>
                    </a:lnTo>
                    <a:lnTo>
                      <a:pt x="350" y="421"/>
                    </a:lnTo>
                    <a:lnTo>
                      <a:pt x="365" y="384"/>
                    </a:lnTo>
                    <a:lnTo>
                      <a:pt x="381" y="349"/>
                    </a:lnTo>
                    <a:lnTo>
                      <a:pt x="397" y="315"/>
                    </a:lnTo>
                    <a:lnTo>
                      <a:pt x="413" y="284"/>
                    </a:lnTo>
                    <a:lnTo>
                      <a:pt x="429" y="253"/>
                    </a:lnTo>
                    <a:lnTo>
                      <a:pt x="445" y="224"/>
                    </a:lnTo>
                    <a:lnTo>
                      <a:pt x="462" y="197"/>
                    </a:lnTo>
                    <a:lnTo>
                      <a:pt x="478" y="172"/>
                    </a:lnTo>
                    <a:lnTo>
                      <a:pt x="495" y="148"/>
                    </a:lnTo>
                    <a:lnTo>
                      <a:pt x="511" y="127"/>
                    </a:lnTo>
                    <a:lnTo>
                      <a:pt x="528" y="106"/>
                    </a:lnTo>
                    <a:lnTo>
                      <a:pt x="545" y="87"/>
                    </a:lnTo>
                    <a:lnTo>
                      <a:pt x="563" y="70"/>
                    </a:lnTo>
                    <a:lnTo>
                      <a:pt x="580" y="55"/>
                    </a:lnTo>
                    <a:lnTo>
                      <a:pt x="598" y="41"/>
                    </a:lnTo>
                    <a:lnTo>
                      <a:pt x="617" y="29"/>
                    </a:lnTo>
                    <a:lnTo>
                      <a:pt x="636" y="19"/>
                    </a:lnTo>
                    <a:lnTo>
                      <a:pt x="656" y="11"/>
                    </a:lnTo>
                    <a:lnTo>
                      <a:pt x="676" y="5"/>
                    </a:lnTo>
                    <a:lnTo>
                      <a:pt x="697" y="2"/>
                    </a:lnTo>
                    <a:lnTo>
                      <a:pt x="718" y="0"/>
                    </a:lnTo>
                    <a:lnTo>
                      <a:pt x="739" y="2"/>
                    </a:lnTo>
                    <a:lnTo>
                      <a:pt x="760" y="5"/>
                    </a:lnTo>
                    <a:lnTo>
                      <a:pt x="781" y="12"/>
                    </a:lnTo>
                    <a:lnTo>
                      <a:pt x="801" y="20"/>
                    </a:lnTo>
                    <a:lnTo>
                      <a:pt x="821" y="30"/>
                    </a:lnTo>
                    <a:lnTo>
                      <a:pt x="839" y="42"/>
                    </a:lnTo>
                    <a:lnTo>
                      <a:pt x="859" y="58"/>
                    </a:lnTo>
                    <a:lnTo>
                      <a:pt x="875" y="72"/>
                    </a:lnTo>
                    <a:lnTo>
                      <a:pt x="894" y="91"/>
                    </a:lnTo>
                    <a:lnTo>
                      <a:pt x="911" y="110"/>
                    </a:lnTo>
                    <a:lnTo>
                      <a:pt x="928" y="131"/>
                    </a:lnTo>
                    <a:lnTo>
                      <a:pt x="945" y="153"/>
                    </a:lnTo>
                    <a:lnTo>
                      <a:pt x="961" y="178"/>
                    </a:lnTo>
                    <a:lnTo>
                      <a:pt x="978" y="204"/>
                    </a:lnTo>
                    <a:lnTo>
                      <a:pt x="994" y="231"/>
                    </a:lnTo>
                    <a:lnTo>
                      <a:pt x="1010" y="261"/>
                    </a:lnTo>
                    <a:lnTo>
                      <a:pt x="1026" y="291"/>
                    </a:lnTo>
                    <a:lnTo>
                      <a:pt x="1042" y="324"/>
                    </a:lnTo>
                    <a:lnTo>
                      <a:pt x="1058" y="358"/>
                    </a:lnTo>
                    <a:lnTo>
                      <a:pt x="1074" y="394"/>
                    </a:lnTo>
                    <a:lnTo>
                      <a:pt x="1090" y="431"/>
                    </a:lnTo>
                    <a:lnTo>
                      <a:pt x="1105" y="470"/>
                    </a:lnTo>
                    <a:lnTo>
                      <a:pt x="1121" y="510"/>
                    </a:lnTo>
                    <a:lnTo>
                      <a:pt x="1137" y="552"/>
                    </a:lnTo>
                    <a:lnTo>
                      <a:pt x="1153" y="596"/>
                    </a:lnTo>
                    <a:lnTo>
                      <a:pt x="1168" y="641"/>
                    </a:lnTo>
                    <a:lnTo>
                      <a:pt x="1184" y="688"/>
                    </a:lnTo>
                    <a:lnTo>
                      <a:pt x="1200" y="736"/>
                    </a:lnTo>
                    <a:lnTo>
                      <a:pt x="1215" y="786"/>
                    </a:lnTo>
                    <a:lnTo>
                      <a:pt x="1231" y="838"/>
                    </a:lnTo>
                    <a:lnTo>
                      <a:pt x="1247" y="890"/>
                    </a:lnTo>
                    <a:lnTo>
                      <a:pt x="1263" y="944"/>
                    </a:lnTo>
                    <a:lnTo>
                      <a:pt x="1278" y="1000"/>
                    </a:lnTo>
                    <a:lnTo>
                      <a:pt x="1294" y="1057"/>
                    </a:lnTo>
                    <a:lnTo>
                      <a:pt x="1309" y="1116"/>
                    </a:lnTo>
                    <a:lnTo>
                      <a:pt x="1325" y="1175"/>
                    </a:lnTo>
                    <a:lnTo>
                      <a:pt x="1340" y="1237"/>
                    </a:lnTo>
                    <a:lnTo>
                      <a:pt x="1356" y="1299"/>
                    </a:lnTo>
                    <a:lnTo>
                      <a:pt x="1372" y="1363"/>
                    </a:lnTo>
                    <a:lnTo>
                      <a:pt x="1387" y="1428"/>
                    </a:lnTo>
                    <a:lnTo>
                      <a:pt x="1403" y="1494"/>
                    </a:lnTo>
                    <a:lnTo>
                      <a:pt x="1418" y="1562"/>
                    </a:lnTo>
                    <a:lnTo>
                      <a:pt x="1434" y="1631"/>
                    </a:lnTo>
                    <a:lnTo>
                      <a:pt x="1449" y="1701"/>
                    </a:lnTo>
                    <a:lnTo>
                      <a:pt x="1465" y="1772"/>
                    </a:lnTo>
                    <a:lnTo>
                      <a:pt x="1480" y="1844"/>
                    </a:lnTo>
                    <a:lnTo>
                      <a:pt x="1496" y="1917"/>
                    </a:lnTo>
                    <a:lnTo>
                      <a:pt x="1511" y="1992"/>
                    </a:lnTo>
                    <a:lnTo>
                      <a:pt x="1527" y="2067"/>
                    </a:lnTo>
                    <a:lnTo>
                      <a:pt x="1543" y="2144"/>
                    </a:lnTo>
                    <a:lnTo>
                      <a:pt x="1558" y="2222"/>
                    </a:lnTo>
                    <a:lnTo>
                      <a:pt x="1574" y="2300"/>
                    </a:lnTo>
                    <a:lnTo>
                      <a:pt x="1589" y="2379"/>
                    </a:lnTo>
                    <a:lnTo>
                      <a:pt x="1605" y="2459"/>
                    </a:lnTo>
                    <a:lnTo>
                      <a:pt x="1620" y="2540"/>
                    </a:lnTo>
                    <a:lnTo>
                      <a:pt x="1636" y="2622"/>
                    </a:lnTo>
                    <a:lnTo>
                      <a:pt x="1651" y="2705"/>
                    </a:lnTo>
                    <a:lnTo>
                      <a:pt x="1667" y="2788"/>
                    </a:lnTo>
                    <a:lnTo>
                      <a:pt x="1682" y="2872"/>
                    </a:lnTo>
                    <a:lnTo>
                      <a:pt x="1698" y="2957"/>
                    </a:lnTo>
                    <a:lnTo>
                      <a:pt x="1713" y="3042"/>
                    </a:lnTo>
                    <a:lnTo>
                      <a:pt x="1729" y="3128"/>
                    </a:lnTo>
                    <a:lnTo>
                      <a:pt x="1744" y="3215"/>
                    </a:lnTo>
                    <a:lnTo>
                      <a:pt x="1760" y="3302"/>
                    </a:lnTo>
                    <a:lnTo>
                      <a:pt x="1775" y="3390"/>
                    </a:lnTo>
                    <a:lnTo>
                      <a:pt x="1791" y="3478"/>
                    </a:lnTo>
                    <a:lnTo>
                      <a:pt x="1806" y="3566"/>
                    </a:lnTo>
                    <a:lnTo>
                      <a:pt x="1822" y="3655"/>
                    </a:lnTo>
                    <a:lnTo>
                      <a:pt x="1837" y="3744"/>
                    </a:lnTo>
                    <a:lnTo>
                      <a:pt x="1853" y="3834"/>
                    </a:lnTo>
                    <a:lnTo>
                      <a:pt x="1868" y="3924"/>
                    </a:lnTo>
                    <a:lnTo>
                      <a:pt x="1884" y="4014"/>
                    </a:lnTo>
                    <a:lnTo>
                      <a:pt x="1899" y="4105"/>
                    </a:lnTo>
                    <a:lnTo>
                      <a:pt x="1915" y="4196"/>
                    </a:lnTo>
                    <a:lnTo>
                      <a:pt x="1930" y="4286"/>
                    </a:lnTo>
                    <a:lnTo>
                      <a:pt x="1946" y="4377"/>
                    </a:lnTo>
                    <a:lnTo>
                      <a:pt x="1962" y="4468"/>
                    </a:lnTo>
                    <a:lnTo>
                      <a:pt x="1977" y="4559"/>
                    </a:lnTo>
                    <a:lnTo>
                      <a:pt x="1993" y="4651"/>
                    </a:lnTo>
                    <a:lnTo>
                      <a:pt x="2008" y="4742"/>
                    </a:lnTo>
                    <a:lnTo>
                      <a:pt x="2024" y="4833"/>
                    </a:lnTo>
                    <a:lnTo>
                      <a:pt x="2039" y="4924"/>
                    </a:lnTo>
                    <a:lnTo>
                      <a:pt x="2055" y="5014"/>
                    </a:lnTo>
                    <a:lnTo>
                      <a:pt x="2070" y="5105"/>
                    </a:lnTo>
                    <a:lnTo>
                      <a:pt x="2086" y="5195"/>
                    </a:lnTo>
                    <a:lnTo>
                      <a:pt x="2101" y="5286"/>
                    </a:lnTo>
                    <a:lnTo>
                      <a:pt x="2117" y="5376"/>
                    </a:lnTo>
                    <a:lnTo>
                      <a:pt x="2132" y="5465"/>
                    </a:lnTo>
                    <a:lnTo>
                      <a:pt x="2148" y="5554"/>
                    </a:lnTo>
                    <a:lnTo>
                      <a:pt x="2163" y="5643"/>
                    </a:lnTo>
                    <a:lnTo>
                      <a:pt x="2179" y="5732"/>
                    </a:lnTo>
                    <a:lnTo>
                      <a:pt x="2194" y="5820"/>
                    </a:lnTo>
                    <a:lnTo>
                      <a:pt x="2210" y="5907"/>
                    </a:lnTo>
                    <a:lnTo>
                      <a:pt x="2225" y="5994"/>
                    </a:lnTo>
                    <a:lnTo>
                      <a:pt x="2241" y="6081"/>
                    </a:lnTo>
                    <a:lnTo>
                      <a:pt x="2256" y="6166"/>
                    </a:lnTo>
                    <a:lnTo>
                      <a:pt x="2272" y="6251"/>
                    </a:lnTo>
                    <a:lnTo>
                      <a:pt x="2287" y="6336"/>
                    </a:lnTo>
                    <a:lnTo>
                      <a:pt x="2303" y="6420"/>
                    </a:lnTo>
                    <a:lnTo>
                      <a:pt x="2318" y="6503"/>
                    </a:lnTo>
                    <a:lnTo>
                      <a:pt x="2334" y="6585"/>
                    </a:lnTo>
                    <a:lnTo>
                      <a:pt x="2349" y="6667"/>
                    </a:lnTo>
                    <a:lnTo>
                      <a:pt x="2365" y="6747"/>
                    </a:lnTo>
                    <a:lnTo>
                      <a:pt x="2380" y="6827"/>
                    </a:lnTo>
                    <a:lnTo>
                      <a:pt x="2396" y="6906"/>
                    </a:lnTo>
                    <a:lnTo>
                      <a:pt x="2411" y="6984"/>
                    </a:lnTo>
                    <a:lnTo>
                      <a:pt x="2427" y="7060"/>
                    </a:lnTo>
                    <a:lnTo>
                      <a:pt x="2442" y="7136"/>
                    </a:lnTo>
                    <a:lnTo>
                      <a:pt x="2457" y="7212"/>
                    </a:lnTo>
                    <a:lnTo>
                      <a:pt x="2473" y="7286"/>
                    </a:lnTo>
                    <a:lnTo>
                      <a:pt x="2488" y="7358"/>
                    </a:lnTo>
                    <a:lnTo>
                      <a:pt x="2504" y="7430"/>
                    </a:lnTo>
                    <a:lnTo>
                      <a:pt x="2519" y="7501"/>
                    </a:lnTo>
                    <a:lnTo>
                      <a:pt x="2535" y="7570"/>
                    </a:lnTo>
                    <a:lnTo>
                      <a:pt x="2550" y="7638"/>
                    </a:lnTo>
                    <a:lnTo>
                      <a:pt x="2566" y="7705"/>
                    </a:lnTo>
                    <a:lnTo>
                      <a:pt x="2581" y="7771"/>
                    </a:lnTo>
                    <a:lnTo>
                      <a:pt x="2597" y="7835"/>
                    </a:lnTo>
                    <a:lnTo>
                      <a:pt x="2612" y="7899"/>
                    </a:lnTo>
                    <a:lnTo>
                      <a:pt x="2628" y="7960"/>
                    </a:lnTo>
                    <a:lnTo>
                      <a:pt x="2643" y="8020"/>
                    </a:lnTo>
                    <a:lnTo>
                      <a:pt x="2659" y="8080"/>
                    </a:lnTo>
                    <a:lnTo>
                      <a:pt x="2674" y="8138"/>
                    </a:lnTo>
                    <a:lnTo>
                      <a:pt x="2690" y="8194"/>
                    </a:lnTo>
                    <a:lnTo>
                      <a:pt x="2705" y="8248"/>
                    </a:lnTo>
                    <a:lnTo>
                      <a:pt x="2721" y="8302"/>
                    </a:lnTo>
                    <a:lnTo>
                      <a:pt x="2736" y="8353"/>
                    </a:lnTo>
                    <a:lnTo>
                      <a:pt x="2751" y="8403"/>
                    </a:lnTo>
                    <a:lnTo>
                      <a:pt x="2767" y="8452"/>
                    </a:lnTo>
                    <a:lnTo>
                      <a:pt x="2782" y="8499"/>
                    </a:lnTo>
                    <a:lnTo>
                      <a:pt x="2797" y="8545"/>
                    </a:lnTo>
                    <a:lnTo>
                      <a:pt x="2813" y="8589"/>
                    </a:lnTo>
                    <a:lnTo>
                      <a:pt x="2828" y="8631"/>
                    </a:lnTo>
                    <a:lnTo>
                      <a:pt x="2843" y="8671"/>
                    </a:lnTo>
                    <a:lnTo>
                      <a:pt x="2859" y="8710"/>
                    </a:lnTo>
                    <a:lnTo>
                      <a:pt x="2874" y="8748"/>
                    </a:lnTo>
                    <a:lnTo>
                      <a:pt x="2889" y="8783"/>
                    </a:lnTo>
                    <a:lnTo>
                      <a:pt x="2904" y="8817"/>
                    </a:lnTo>
                    <a:lnTo>
                      <a:pt x="2919" y="8849"/>
                    </a:lnTo>
                    <a:lnTo>
                      <a:pt x="2934" y="8879"/>
                    </a:lnTo>
                    <a:lnTo>
                      <a:pt x="2949" y="8908"/>
                    </a:lnTo>
                    <a:lnTo>
                      <a:pt x="2964" y="8934"/>
                    </a:lnTo>
                    <a:lnTo>
                      <a:pt x="2979" y="8959"/>
                    </a:lnTo>
                    <a:lnTo>
                      <a:pt x="2994" y="8982"/>
                    </a:lnTo>
                    <a:lnTo>
                      <a:pt x="3008" y="9003"/>
                    </a:lnTo>
                    <a:lnTo>
                      <a:pt x="3023" y="9022"/>
                    </a:lnTo>
                    <a:lnTo>
                      <a:pt x="3037" y="9040"/>
                    </a:lnTo>
                    <a:lnTo>
                      <a:pt x="3051" y="9055"/>
                    </a:lnTo>
                    <a:lnTo>
                      <a:pt x="3064" y="9067"/>
                    </a:lnTo>
                    <a:lnTo>
                      <a:pt x="3078" y="9079"/>
                    </a:lnTo>
                    <a:lnTo>
                      <a:pt x="3091" y="9090"/>
                    </a:lnTo>
                    <a:lnTo>
                      <a:pt x="3103" y="9097"/>
                    </a:lnTo>
                    <a:lnTo>
                      <a:pt x="3115" y="9103"/>
                    </a:lnTo>
                    <a:lnTo>
                      <a:pt x="3126" y="9107"/>
                    </a:lnTo>
                    <a:lnTo>
                      <a:pt x="3137" y="9110"/>
                    </a:lnTo>
                    <a:lnTo>
                      <a:pt x="3147" y="9111"/>
                    </a:lnTo>
                    <a:lnTo>
                      <a:pt x="3158" y="9112"/>
                    </a:lnTo>
                    <a:lnTo>
                      <a:pt x="3167" y="9111"/>
                    </a:lnTo>
                    <a:lnTo>
                      <a:pt x="3177" y="9108"/>
                    </a:lnTo>
                    <a:lnTo>
                      <a:pt x="3188" y="9105"/>
                    </a:lnTo>
                    <a:lnTo>
                      <a:pt x="3198" y="9100"/>
                    </a:lnTo>
                    <a:lnTo>
                      <a:pt x="3209" y="9094"/>
                    </a:lnTo>
                    <a:lnTo>
                      <a:pt x="3222" y="9086"/>
                    </a:lnTo>
                    <a:lnTo>
                      <a:pt x="3234" y="9076"/>
                    </a:lnTo>
                    <a:lnTo>
                      <a:pt x="3247" y="9064"/>
                    </a:lnTo>
                    <a:lnTo>
                      <a:pt x="3262" y="9050"/>
                    </a:lnTo>
                    <a:lnTo>
                      <a:pt x="3275" y="9036"/>
                    </a:lnTo>
                    <a:lnTo>
                      <a:pt x="3289" y="9018"/>
                    </a:lnTo>
                    <a:lnTo>
                      <a:pt x="3303" y="8999"/>
                    </a:lnTo>
                    <a:lnTo>
                      <a:pt x="3317" y="8978"/>
                    </a:lnTo>
                    <a:lnTo>
                      <a:pt x="3332" y="8955"/>
                    </a:lnTo>
                    <a:lnTo>
                      <a:pt x="3347" y="8930"/>
                    </a:lnTo>
                    <a:lnTo>
                      <a:pt x="3361" y="8903"/>
                    </a:lnTo>
                    <a:lnTo>
                      <a:pt x="3376" y="8875"/>
                    </a:lnTo>
                    <a:lnTo>
                      <a:pt x="3391" y="8844"/>
                    </a:lnTo>
                    <a:lnTo>
                      <a:pt x="3407" y="8812"/>
                    </a:lnTo>
                    <a:lnTo>
                      <a:pt x="3422" y="8778"/>
                    </a:lnTo>
                    <a:lnTo>
                      <a:pt x="3437" y="8742"/>
                    </a:lnTo>
                    <a:lnTo>
                      <a:pt x="3452" y="8705"/>
                    </a:lnTo>
                    <a:lnTo>
                      <a:pt x="3467" y="8666"/>
                    </a:lnTo>
                    <a:lnTo>
                      <a:pt x="3483" y="8625"/>
                    </a:lnTo>
                    <a:lnTo>
                      <a:pt x="3498" y="8583"/>
                    </a:lnTo>
                    <a:lnTo>
                      <a:pt x="3513" y="8539"/>
                    </a:lnTo>
                    <a:lnTo>
                      <a:pt x="3528" y="8493"/>
                    </a:lnTo>
                    <a:lnTo>
                      <a:pt x="3544" y="8446"/>
                    </a:lnTo>
                    <a:lnTo>
                      <a:pt x="3559" y="8397"/>
                    </a:lnTo>
                    <a:lnTo>
                      <a:pt x="3575" y="8347"/>
                    </a:lnTo>
                    <a:lnTo>
                      <a:pt x="3590" y="8295"/>
                    </a:lnTo>
                    <a:lnTo>
                      <a:pt x="3605" y="8241"/>
                    </a:lnTo>
                    <a:lnTo>
                      <a:pt x="3621" y="8186"/>
                    </a:lnTo>
                    <a:lnTo>
                      <a:pt x="3636" y="8130"/>
                    </a:lnTo>
                    <a:lnTo>
                      <a:pt x="3652" y="8072"/>
                    </a:lnTo>
                    <a:lnTo>
                      <a:pt x="3667" y="8013"/>
                    </a:lnTo>
                    <a:lnTo>
                      <a:pt x="3682" y="7953"/>
                    </a:lnTo>
                    <a:lnTo>
                      <a:pt x="3698" y="7890"/>
                    </a:lnTo>
                    <a:lnTo>
                      <a:pt x="3713" y="7827"/>
                    </a:lnTo>
                    <a:lnTo>
                      <a:pt x="3729" y="7763"/>
                    </a:lnTo>
                    <a:lnTo>
                      <a:pt x="3744" y="7697"/>
                    </a:lnTo>
                    <a:lnTo>
                      <a:pt x="3760" y="7630"/>
                    </a:lnTo>
                    <a:lnTo>
                      <a:pt x="3775" y="7561"/>
                    </a:lnTo>
                    <a:lnTo>
                      <a:pt x="3791" y="7492"/>
                    </a:lnTo>
                    <a:lnTo>
                      <a:pt x="3806" y="7421"/>
                    </a:lnTo>
                    <a:lnTo>
                      <a:pt x="3822" y="7349"/>
                    </a:lnTo>
                    <a:lnTo>
                      <a:pt x="3837" y="7276"/>
                    </a:lnTo>
                    <a:lnTo>
                      <a:pt x="3852" y="7202"/>
                    </a:lnTo>
                    <a:lnTo>
                      <a:pt x="3868" y="7127"/>
                    </a:lnTo>
                    <a:lnTo>
                      <a:pt x="3883" y="7051"/>
                    </a:lnTo>
                    <a:lnTo>
                      <a:pt x="3899" y="6974"/>
                    </a:lnTo>
                    <a:lnTo>
                      <a:pt x="3914" y="6896"/>
                    </a:lnTo>
                    <a:lnTo>
                      <a:pt x="3930" y="6817"/>
                    </a:lnTo>
                    <a:lnTo>
                      <a:pt x="3946" y="6737"/>
                    </a:lnTo>
                    <a:lnTo>
                      <a:pt x="3961" y="6656"/>
                    </a:lnTo>
                    <a:lnTo>
                      <a:pt x="3977" y="6575"/>
                    </a:lnTo>
                    <a:lnTo>
                      <a:pt x="3992" y="6492"/>
                    </a:lnTo>
                    <a:lnTo>
                      <a:pt x="4008" y="6409"/>
                    </a:lnTo>
                    <a:lnTo>
                      <a:pt x="4023" y="6325"/>
                    </a:lnTo>
                    <a:lnTo>
                      <a:pt x="4039" y="6241"/>
                    </a:lnTo>
                    <a:lnTo>
                      <a:pt x="4054" y="6155"/>
                    </a:lnTo>
                    <a:lnTo>
                      <a:pt x="4070" y="6070"/>
                    </a:lnTo>
                    <a:lnTo>
                      <a:pt x="4085" y="5984"/>
                    </a:lnTo>
                    <a:lnTo>
                      <a:pt x="4101" y="5896"/>
                    </a:lnTo>
                    <a:lnTo>
                      <a:pt x="4116" y="5809"/>
                    </a:lnTo>
                    <a:lnTo>
                      <a:pt x="4132" y="5721"/>
                    </a:lnTo>
                    <a:lnTo>
                      <a:pt x="4147" y="5632"/>
                    </a:lnTo>
                    <a:lnTo>
                      <a:pt x="4163" y="5543"/>
                    </a:lnTo>
                    <a:lnTo>
                      <a:pt x="4178" y="5454"/>
                    </a:lnTo>
                    <a:lnTo>
                      <a:pt x="4194" y="5364"/>
                    </a:lnTo>
                    <a:lnTo>
                      <a:pt x="4209" y="5274"/>
                    </a:lnTo>
                    <a:lnTo>
                      <a:pt x="4225" y="5184"/>
                    </a:lnTo>
                    <a:lnTo>
                      <a:pt x="4240" y="5094"/>
                    </a:lnTo>
                    <a:lnTo>
                      <a:pt x="4256" y="5003"/>
                    </a:lnTo>
                    <a:lnTo>
                      <a:pt x="4271" y="4912"/>
                    </a:lnTo>
                    <a:lnTo>
                      <a:pt x="4287" y="4821"/>
                    </a:lnTo>
                    <a:lnTo>
                      <a:pt x="4302" y="4730"/>
                    </a:lnTo>
                    <a:lnTo>
                      <a:pt x="4318" y="4639"/>
                    </a:lnTo>
                    <a:lnTo>
                      <a:pt x="4333" y="4548"/>
                    </a:lnTo>
                    <a:lnTo>
                      <a:pt x="4349" y="4457"/>
                    </a:lnTo>
                    <a:lnTo>
                      <a:pt x="4364" y="4366"/>
                    </a:lnTo>
                    <a:lnTo>
                      <a:pt x="4380" y="4275"/>
                    </a:lnTo>
                    <a:lnTo>
                      <a:pt x="4395" y="4184"/>
                    </a:lnTo>
                    <a:lnTo>
                      <a:pt x="4411" y="4094"/>
                    </a:lnTo>
                    <a:lnTo>
                      <a:pt x="4426" y="4003"/>
                    </a:lnTo>
                    <a:lnTo>
                      <a:pt x="4442" y="3913"/>
                    </a:lnTo>
                    <a:lnTo>
                      <a:pt x="4457" y="3823"/>
                    </a:lnTo>
                    <a:lnTo>
                      <a:pt x="4473" y="3733"/>
                    </a:lnTo>
                    <a:lnTo>
                      <a:pt x="4488" y="3644"/>
                    </a:lnTo>
                    <a:lnTo>
                      <a:pt x="4504" y="3555"/>
                    </a:lnTo>
                    <a:lnTo>
                      <a:pt x="4519" y="3467"/>
                    </a:lnTo>
                    <a:lnTo>
                      <a:pt x="4535" y="3379"/>
                    </a:lnTo>
                    <a:lnTo>
                      <a:pt x="4550" y="3291"/>
                    </a:lnTo>
                    <a:lnTo>
                      <a:pt x="4566" y="3204"/>
                    </a:lnTo>
                    <a:lnTo>
                      <a:pt x="4581" y="3118"/>
                    </a:lnTo>
                    <a:lnTo>
                      <a:pt x="4597" y="3031"/>
                    </a:lnTo>
                    <a:lnTo>
                      <a:pt x="4612" y="2946"/>
                    </a:lnTo>
                    <a:lnTo>
                      <a:pt x="4628" y="2861"/>
                    </a:lnTo>
                    <a:lnTo>
                      <a:pt x="4644" y="2777"/>
                    </a:lnTo>
                    <a:lnTo>
                      <a:pt x="4659" y="2694"/>
                    </a:lnTo>
                    <a:lnTo>
                      <a:pt x="4675" y="2612"/>
                    </a:lnTo>
                    <a:lnTo>
                      <a:pt x="4690" y="2530"/>
                    </a:lnTo>
                    <a:lnTo>
                      <a:pt x="4706" y="2449"/>
                    </a:lnTo>
                    <a:lnTo>
                      <a:pt x="4721" y="2369"/>
                    </a:lnTo>
                    <a:lnTo>
                      <a:pt x="4737" y="2290"/>
                    </a:lnTo>
                    <a:lnTo>
                      <a:pt x="4752" y="2212"/>
                    </a:lnTo>
                    <a:lnTo>
                      <a:pt x="4768" y="2134"/>
                    </a:lnTo>
                    <a:lnTo>
                      <a:pt x="4783" y="2058"/>
                    </a:lnTo>
                    <a:lnTo>
                      <a:pt x="4799" y="1983"/>
                    </a:lnTo>
                    <a:lnTo>
                      <a:pt x="4814" y="1909"/>
                    </a:lnTo>
                    <a:lnTo>
                      <a:pt x="4830" y="1835"/>
                    </a:lnTo>
                    <a:lnTo>
                      <a:pt x="4846" y="1763"/>
                    </a:lnTo>
                    <a:lnTo>
                      <a:pt x="4861" y="1692"/>
                    </a:lnTo>
                    <a:lnTo>
                      <a:pt x="4877" y="1623"/>
                    </a:lnTo>
                    <a:lnTo>
                      <a:pt x="4892" y="1554"/>
                    </a:lnTo>
                    <a:lnTo>
                      <a:pt x="4908" y="1486"/>
                    </a:lnTo>
                    <a:lnTo>
                      <a:pt x="4923" y="1420"/>
                    </a:lnTo>
                    <a:lnTo>
                      <a:pt x="4939" y="1355"/>
                    </a:lnTo>
                    <a:lnTo>
                      <a:pt x="4954" y="1292"/>
                    </a:lnTo>
                    <a:lnTo>
                      <a:pt x="4970" y="1229"/>
                    </a:lnTo>
                    <a:lnTo>
                      <a:pt x="4985" y="1168"/>
                    </a:lnTo>
                    <a:lnTo>
                      <a:pt x="5001" y="1108"/>
                    </a:lnTo>
                    <a:lnTo>
                      <a:pt x="5017" y="1050"/>
                    </a:lnTo>
                    <a:lnTo>
                      <a:pt x="5032" y="993"/>
                    </a:lnTo>
                    <a:lnTo>
                      <a:pt x="5048" y="938"/>
                    </a:lnTo>
                    <a:lnTo>
                      <a:pt x="5063" y="884"/>
                    </a:lnTo>
                    <a:lnTo>
                      <a:pt x="5079" y="831"/>
                    </a:lnTo>
                    <a:lnTo>
                      <a:pt x="5095" y="780"/>
                    </a:lnTo>
                    <a:lnTo>
                      <a:pt x="5110" y="731"/>
                    </a:lnTo>
                    <a:lnTo>
                      <a:pt x="5126" y="683"/>
                    </a:lnTo>
                    <a:lnTo>
                      <a:pt x="5141" y="636"/>
                    </a:lnTo>
                    <a:lnTo>
                      <a:pt x="5157" y="591"/>
                    </a:lnTo>
                    <a:lnTo>
                      <a:pt x="5173" y="548"/>
                    </a:lnTo>
                    <a:lnTo>
                      <a:pt x="5189" y="506"/>
                    </a:lnTo>
                    <a:lnTo>
                      <a:pt x="5204" y="465"/>
                    </a:lnTo>
                    <a:lnTo>
                      <a:pt x="5220" y="427"/>
                    </a:lnTo>
                    <a:lnTo>
                      <a:pt x="5236" y="390"/>
                    </a:lnTo>
                    <a:lnTo>
                      <a:pt x="5252" y="354"/>
                    </a:lnTo>
                    <a:lnTo>
                      <a:pt x="5268" y="321"/>
                    </a:lnTo>
                    <a:lnTo>
                      <a:pt x="5283" y="288"/>
                    </a:lnTo>
                    <a:lnTo>
                      <a:pt x="5299" y="258"/>
                    </a:lnTo>
                    <a:lnTo>
                      <a:pt x="5316" y="229"/>
                    </a:lnTo>
                    <a:lnTo>
                      <a:pt x="5332" y="202"/>
                    </a:lnTo>
                    <a:lnTo>
                      <a:pt x="5349" y="176"/>
                    </a:lnTo>
                    <a:lnTo>
                      <a:pt x="5365" y="152"/>
                    </a:lnTo>
                    <a:lnTo>
                      <a:pt x="5381" y="130"/>
                    </a:lnTo>
                    <a:lnTo>
                      <a:pt x="5398" y="109"/>
                    </a:lnTo>
                    <a:lnTo>
                      <a:pt x="5415" y="90"/>
                    </a:lnTo>
                    <a:lnTo>
                      <a:pt x="5433" y="73"/>
                    </a:lnTo>
                    <a:lnTo>
                      <a:pt x="5450" y="57"/>
                    </a:lnTo>
                    <a:lnTo>
                      <a:pt x="5469" y="43"/>
                    </a:lnTo>
                    <a:lnTo>
                      <a:pt x="5487" y="31"/>
                    </a:lnTo>
                    <a:lnTo>
                      <a:pt x="5505" y="21"/>
                    </a:lnTo>
                    <a:lnTo>
                      <a:pt x="5525" y="12"/>
                    </a:lnTo>
                    <a:lnTo>
                      <a:pt x="5546" y="6"/>
                    </a:lnTo>
                    <a:lnTo>
                      <a:pt x="5567" y="2"/>
                    </a:lnTo>
                    <a:lnTo>
                      <a:pt x="5587" y="1"/>
                    </a:lnTo>
                    <a:lnTo>
                      <a:pt x="5609" y="2"/>
                    </a:lnTo>
                    <a:lnTo>
                      <a:pt x="5629" y="5"/>
                    </a:lnTo>
                    <a:lnTo>
                      <a:pt x="5650" y="10"/>
                    </a:lnTo>
                    <a:lnTo>
                      <a:pt x="5671" y="19"/>
                    </a:lnTo>
                    <a:lnTo>
                      <a:pt x="5690" y="28"/>
                    </a:lnTo>
                    <a:lnTo>
                      <a:pt x="5709" y="41"/>
                    </a:lnTo>
                    <a:lnTo>
                      <a:pt x="5728" y="55"/>
                    </a:lnTo>
                    <a:lnTo>
                      <a:pt x="5746" y="70"/>
                    </a:lnTo>
                    <a:lnTo>
                      <a:pt x="5763" y="87"/>
                    </a:lnTo>
                    <a:lnTo>
                      <a:pt x="5781" y="107"/>
                    </a:lnTo>
                    <a:lnTo>
                      <a:pt x="5798" y="128"/>
                    </a:lnTo>
                    <a:lnTo>
                      <a:pt x="5815" y="150"/>
                    </a:lnTo>
                    <a:lnTo>
                      <a:pt x="5831" y="174"/>
                    </a:lnTo>
                    <a:lnTo>
                      <a:pt x="5848" y="200"/>
                    </a:lnTo>
                    <a:lnTo>
                      <a:pt x="5864" y="227"/>
                    </a:lnTo>
                    <a:lnTo>
                      <a:pt x="5880" y="255"/>
                    </a:lnTo>
                    <a:lnTo>
                      <a:pt x="5896" y="286"/>
                    </a:lnTo>
                    <a:lnTo>
                      <a:pt x="5913" y="319"/>
                    </a:lnTo>
                    <a:lnTo>
                      <a:pt x="5928" y="353"/>
                    </a:lnTo>
                    <a:lnTo>
                      <a:pt x="5944" y="388"/>
                    </a:lnTo>
                    <a:lnTo>
                      <a:pt x="5960" y="424"/>
                    </a:lnTo>
                    <a:lnTo>
                      <a:pt x="5976" y="463"/>
                    </a:lnTo>
                    <a:lnTo>
                      <a:pt x="5992" y="503"/>
                    </a:lnTo>
                    <a:lnTo>
                      <a:pt x="6007" y="546"/>
                    </a:lnTo>
                    <a:lnTo>
                      <a:pt x="6023" y="589"/>
                    </a:lnTo>
                    <a:lnTo>
                      <a:pt x="6039" y="634"/>
                    </a:lnTo>
                    <a:lnTo>
                      <a:pt x="6054" y="681"/>
                    </a:lnTo>
                    <a:lnTo>
                      <a:pt x="6070" y="729"/>
                    </a:lnTo>
                    <a:lnTo>
                      <a:pt x="6086" y="778"/>
                    </a:lnTo>
                    <a:lnTo>
                      <a:pt x="6101" y="829"/>
                    </a:lnTo>
                    <a:lnTo>
                      <a:pt x="6117" y="882"/>
                    </a:lnTo>
                    <a:lnTo>
                      <a:pt x="6133" y="935"/>
                    </a:lnTo>
                    <a:lnTo>
                      <a:pt x="6149" y="991"/>
                    </a:lnTo>
                    <a:lnTo>
                      <a:pt x="6164" y="1048"/>
                    </a:lnTo>
                    <a:lnTo>
                      <a:pt x="6180" y="1106"/>
                    </a:lnTo>
                    <a:lnTo>
                      <a:pt x="6195" y="1166"/>
                    </a:lnTo>
                    <a:lnTo>
                      <a:pt x="6211" y="1227"/>
                    </a:lnTo>
                    <a:lnTo>
                      <a:pt x="6227" y="1289"/>
                    </a:lnTo>
                    <a:lnTo>
                      <a:pt x="6242" y="1353"/>
                    </a:lnTo>
                    <a:lnTo>
                      <a:pt x="6258" y="1418"/>
                    </a:lnTo>
                    <a:lnTo>
                      <a:pt x="6273" y="1484"/>
                    </a:lnTo>
                    <a:lnTo>
                      <a:pt x="6289" y="1551"/>
                    </a:lnTo>
                    <a:lnTo>
                      <a:pt x="6304" y="1620"/>
                    </a:lnTo>
                    <a:lnTo>
                      <a:pt x="6320" y="1690"/>
                    </a:lnTo>
                    <a:lnTo>
                      <a:pt x="6335" y="1761"/>
                    </a:lnTo>
                    <a:lnTo>
                      <a:pt x="6351" y="1833"/>
                    </a:lnTo>
                    <a:lnTo>
                      <a:pt x="6366" y="1906"/>
                    </a:lnTo>
                    <a:lnTo>
                      <a:pt x="6382" y="1980"/>
                    </a:lnTo>
                    <a:lnTo>
                      <a:pt x="6397" y="2055"/>
                    </a:lnTo>
                    <a:lnTo>
                      <a:pt x="6413" y="2131"/>
                    </a:lnTo>
                    <a:lnTo>
                      <a:pt x="6429" y="2209"/>
                    </a:lnTo>
                    <a:lnTo>
                      <a:pt x="6444" y="2287"/>
                    </a:lnTo>
                    <a:lnTo>
                      <a:pt x="6460" y="2366"/>
                    </a:lnTo>
                    <a:lnTo>
                      <a:pt x="6475" y="2446"/>
                    </a:lnTo>
                    <a:lnTo>
                      <a:pt x="6491" y="2527"/>
                    </a:lnTo>
                    <a:lnTo>
                      <a:pt x="6506" y="2609"/>
                    </a:lnTo>
                    <a:lnTo>
                      <a:pt x="6522" y="2691"/>
                    </a:lnTo>
                    <a:lnTo>
                      <a:pt x="6537" y="2775"/>
                    </a:lnTo>
                    <a:lnTo>
                      <a:pt x="6553" y="2858"/>
                    </a:lnTo>
                    <a:lnTo>
                      <a:pt x="6568" y="2943"/>
                    </a:lnTo>
                    <a:lnTo>
                      <a:pt x="6584" y="3028"/>
                    </a:lnTo>
                    <a:lnTo>
                      <a:pt x="6599" y="3114"/>
                    </a:lnTo>
                    <a:lnTo>
                      <a:pt x="6615" y="3201"/>
                    </a:lnTo>
                    <a:lnTo>
                      <a:pt x="6630" y="3288"/>
                    </a:lnTo>
                    <a:lnTo>
                      <a:pt x="6646" y="3376"/>
                    </a:lnTo>
                    <a:lnTo>
                      <a:pt x="6661" y="3464"/>
                    </a:lnTo>
                    <a:lnTo>
                      <a:pt x="6677" y="3552"/>
                    </a:lnTo>
                    <a:lnTo>
                      <a:pt x="6692" y="3641"/>
                    </a:lnTo>
                    <a:lnTo>
                      <a:pt x="6708" y="3730"/>
                    </a:lnTo>
                    <a:lnTo>
                      <a:pt x="6723" y="3820"/>
                    </a:lnTo>
                    <a:lnTo>
                      <a:pt x="6739" y="3910"/>
                    </a:lnTo>
                    <a:lnTo>
                      <a:pt x="6754" y="4000"/>
                    </a:lnTo>
                    <a:lnTo>
                      <a:pt x="6770" y="4090"/>
                    </a:lnTo>
                    <a:lnTo>
                      <a:pt x="6785" y="4181"/>
                    </a:lnTo>
                    <a:lnTo>
                      <a:pt x="6801" y="4272"/>
                    </a:lnTo>
                    <a:lnTo>
                      <a:pt x="6816" y="4363"/>
                    </a:lnTo>
                    <a:lnTo>
                      <a:pt x="6832" y="4454"/>
                    </a:lnTo>
                    <a:lnTo>
                      <a:pt x="6848" y="4545"/>
                    </a:lnTo>
                    <a:lnTo>
                      <a:pt x="6863" y="4636"/>
                    </a:lnTo>
                    <a:lnTo>
                      <a:pt x="6879" y="4727"/>
                    </a:lnTo>
                    <a:lnTo>
                      <a:pt x="6894" y="4818"/>
                    </a:lnTo>
                    <a:lnTo>
                      <a:pt x="6910" y="4909"/>
                    </a:lnTo>
                    <a:lnTo>
                      <a:pt x="6925" y="5000"/>
                    </a:lnTo>
                    <a:lnTo>
                      <a:pt x="6941" y="5091"/>
                    </a:lnTo>
                    <a:lnTo>
                      <a:pt x="6956" y="5181"/>
                    </a:lnTo>
                    <a:lnTo>
                      <a:pt x="6972" y="5271"/>
                    </a:lnTo>
                    <a:lnTo>
                      <a:pt x="6987" y="5361"/>
                    </a:lnTo>
                    <a:lnTo>
                      <a:pt x="7003" y="5451"/>
                    </a:lnTo>
                    <a:lnTo>
                      <a:pt x="7018" y="5540"/>
                    </a:lnTo>
                    <a:lnTo>
                      <a:pt x="7034" y="5629"/>
                    </a:lnTo>
                    <a:lnTo>
                      <a:pt x="7049" y="5718"/>
                    </a:lnTo>
                    <a:lnTo>
                      <a:pt x="7065" y="5806"/>
                    </a:lnTo>
                    <a:lnTo>
                      <a:pt x="7080" y="5893"/>
                    </a:lnTo>
                    <a:lnTo>
                      <a:pt x="7096" y="5980"/>
                    </a:lnTo>
                    <a:lnTo>
                      <a:pt x="7111" y="6067"/>
                    </a:lnTo>
                    <a:lnTo>
                      <a:pt x="7127" y="6152"/>
                    </a:lnTo>
                    <a:lnTo>
                      <a:pt x="7142" y="6238"/>
                    </a:lnTo>
                    <a:lnTo>
                      <a:pt x="7158" y="6322"/>
                    </a:lnTo>
                    <a:lnTo>
                      <a:pt x="7173" y="6406"/>
                    </a:lnTo>
                    <a:lnTo>
                      <a:pt x="7189" y="6490"/>
                    </a:lnTo>
                    <a:lnTo>
                      <a:pt x="7204" y="6572"/>
                    </a:lnTo>
                    <a:lnTo>
                      <a:pt x="7220" y="6654"/>
                    </a:lnTo>
                    <a:lnTo>
                      <a:pt x="7235" y="6734"/>
                    </a:lnTo>
                    <a:lnTo>
                      <a:pt x="7251" y="6814"/>
                    </a:lnTo>
                    <a:lnTo>
                      <a:pt x="7266" y="6893"/>
                    </a:lnTo>
                    <a:lnTo>
                      <a:pt x="7282" y="6971"/>
                    </a:lnTo>
                    <a:lnTo>
                      <a:pt x="7297" y="7049"/>
                    </a:lnTo>
                    <a:lnTo>
                      <a:pt x="7313" y="7124"/>
                    </a:lnTo>
                    <a:lnTo>
                      <a:pt x="7328" y="7200"/>
                    </a:lnTo>
                    <a:lnTo>
                      <a:pt x="7343" y="7274"/>
                    </a:lnTo>
                    <a:lnTo>
                      <a:pt x="7359" y="7347"/>
                    </a:lnTo>
                    <a:lnTo>
                      <a:pt x="7374" y="7419"/>
                    </a:lnTo>
                    <a:lnTo>
                      <a:pt x="7390" y="7489"/>
                    </a:lnTo>
                    <a:lnTo>
                      <a:pt x="7405" y="7559"/>
                    </a:lnTo>
                    <a:lnTo>
                      <a:pt x="7421" y="7627"/>
                    </a:lnTo>
                    <a:lnTo>
                      <a:pt x="7436" y="7695"/>
                    </a:lnTo>
                    <a:lnTo>
                      <a:pt x="7452" y="7760"/>
                    </a:lnTo>
                    <a:lnTo>
                      <a:pt x="7467" y="7825"/>
                    </a:lnTo>
                    <a:lnTo>
                      <a:pt x="7483" y="7889"/>
                    </a:lnTo>
                    <a:lnTo>
                      <a:pt x="7498" y="7950"/>
                    </a:lnTo>
                    <a:lnTo>
                      <a:pt x="7513" y="8011"/>
                    </a:lnTo>
                    <a:lnTo>
                      <a:pt x="7529" y="8070"/>
                    </a:lnTo>
                    <a:lnTo>
                      <a:pt x="7545" y="8128"/>
                    </a:lnTo>
                    <a:lnTo>
                      <a:pt x="7560" y="8185"/>
                    </a:lnTo>
                    <a:lnTo>
                      <a:pt x="7576" y="8239"/>
                    </a:lnTo>
                    <a:lnTo>
                      <a:pt x="7591" y="8293"/>
                    </a:lnTo>
                    <a:lnTo>
                      <a:pt x="7607" y="8345"/>
                    </a:lnTo>
                    <a:lnTo>
                      <a:pt x="7622" y="8395"/>
                    </a:lnTo>
                    <a:lnTo>
                      <a:pt x="7637" y="8445"/>
                    </a:lnTo>
                    <a:lnTo>
                      <a:pt x="7653" y="8492"/>
                    </a:lnTo>
                    <a:lnTo>
                      <a:pt x="7668" y="8538"/>
                    </a:lnTo>
                    <a:lnTo>
                      <a:pt x="7683" y="8582"/>
                    </a:lnTo>
                    <a:lnTo>
                      <a:pt x="7699" y="8624"/>
                    </a:lnTo>
                    <a:lnTo>
                      <a:pt x="7714" y="8665"/>
                    </a:lnTo>
                    <a:lnTo>
                      <a:pt x="7729" y="8705"/>
                    </a:lnTo>
                    <a:lnTo>
                      <a:pt x="7744" y="8742"/>
                    </a:lnTo>
                    <a:lnTo>
                      <a:pt x="7760" y="8778"/>
                    </a:lnTo>
                    <a:lnTo>
                      <a:pt x="7775" y="8812"/>
                    </a:lnTo>
                    <a:lnTo>
                      <a:pt x="7790" y="8844"/>
                    </a:lnTo>
                    <a:lnTo>
                      <a:pt x="7805" y="8875"/>
                    </a:lnTo>
                    <a:lnTo>
                      <a:pt x="7820" y="8903"/>
                    </a:lnTo>
                    <a:lnTo>
                      <a:pt x="7835" y="8930"/>
                    </a:lnTo>
                    <a:lnTo>
                      <a:pt x="7850" y="8955"/>
                    </a:lnTo>
                    <a:lnTo>
                      <a:pt x="7865" y="8978"/>
                    </a:lnTo>
                    <a:lnTo>
                      <a:pt x="7879" y="9000"/>
                    </a:lnTo>
                    <a:lnTo>
                      <a:pt x="7894" y="9019"/>
                    </a:lnTo>
                    <a:lnTo>
                      <a:pt x="7908" y="9037"/>
                    </a:lnTo>
                    <a:lnTo>
                      <a:pt x="7922" y="9053"/>
                    </a:lnTo>
                    <a:lnTo>
                      <a:pt x="7935" y="9066"/>
                    </a:lnTo>
                    <a:lnTo>
                      <a:pt x="7948" y="9077"/>
                    </a:lnTo>
                    <a:lnTo>
                      <a:pt x="7962" y="9088"/>
                    </a:lnTo>
                    <a:lnTo>
                      <a:pt x="7975" y="9096"/>
                    </a:lnTo>
                    <a:lnTo>
                      <a:pt x="7985" y="9101"/>
                    </a:lnTo>
                    <a:lnTo>
                      <a:pt x="7999" y="9107"/>
                    </a:lnTo>
                    <a:lnTo>
                      <a:pt x="7992" y="9105"/>
                    </a:lnTo>
                    <a:lnTo>
                      <a:pt x="8008" y="9109"/>
                    </a:lnTo>
                    <a:lnTo>
                      <a:pt x="8019" y="9111"/>
                    </a:lnTo>
                    <a:lnTo>
                      <a:pt x="8029" y="9112"/>
                    </a:lnTo>
                    <a:lnTo>
                      <a:pt x="8039" y="9111"/>
                    </a:lnTo>
                    <a:lnTo>
                      <a:pt x="8032" y="9112"/>
                    </a:lnTo>
                    <a:lnTo>
                      <a:pt x="8047" y="9109"/>
                    </a:lnTo>
                    <a:lnTo>
                      <a:pt x="8060" y="9105"/>
                    </a:lnTo>
                    <a:lnTo>
                      <a:pt x="8053" y="9108"/>
                    </a:lnTo>
                    <a:lnTo>
                      <a:pt x="8069" y="9101"/>
                    </a:lnTo>
                    <a:lnTo>
                      <a:pt x="8081" y="9095"/>
                    </a:lnTo>
                    <a:lnTo>
                      <a:pt x="8093" y="9087"/>
                    </a:lnTo>
                    <a:lnTo>
                      <a:pt x="8105" y="9078"/>
                    </a:lnTo>
                    <a:lnTo>
                      <a:pt x="8118" y="9066"/>
                    </a:lnTo>
                    <a:lnTo>
                      <a:pt x="8132" y="9053"/>
                    </a:lnTo>
                    <a:lnTo>
                      <a:pt x="8146" y="9038"/>
                    </a:lnTo>
                    <a:lnTo>
                      <a:pt x="8159" y="9021"/>
                    </a:lnTo>
                    <a:lnTo>
                      <a:pt x="8174" y="9002"/>
                    </a:lnTo>
                    <a:lnTo>
                      <a:pt x="8188" y="8981"/>
                    </a:lnTo>
                    <a:lnTo>
                      <a:pt x="8203" y="8958"/>
                    </a:lnTo>
                    <a:lnTo>
                      <a:pt x="8217" y="8934"/>
                    </a:lnTo>
                    <a:lnTo>
                      <a:pt x="8232" y="8907"/>
                    </a:lnTo>
                    <a:lnTo>
                      <a:pt x="8247" y="8879"/>
                    </a:lnTo>
                    <a:lnTo>
                      <a:pt x="8262" y="8849"/>
                    </a:lnTo>
                    <a:lnTo>
                      <a:pt x="8277" y="8817"/>
                    </a:lnTo>
                    <a:lnTo>
                      <a:pt x="8292" y="8784"/>
                    </a:lnTo>
                    <a:lnTo>
                      <a:pt x="8307" y="8748"/>
                    </a:lnTo>
                    <a:lnTo>
                      <a:pt x="8323" y="8711"/>
                    </a:lnTo>
                    <a:lnTo>
                      <a:pt x="8338" y="8672"/>
                    </a:lnTo>
                    <a:lnTo>
                      <a:pt x="8353" y="8632"/>
                    </a:lnTo>
                    <a:lnTo>
                      <a:pt x="8368" y="8590"/>
                    </a:lnTo>
                    <a:lnTo>
                      <a:pt x="8384" y="8546"/>
                    </a:lnTo>
                    <a:lnTo>
                      <a:pt x="8399" y="8501"/>
                    </a:lnTo>
                    <a:lnTo>
                      <a:pt x="8414" y="8454"/>
                    </a:lnTo>
                    <a:lnTo>
                      <a:pt x="8430" y="8405"/>
                    </a:lnTo>
                    <a:lnTo>
                      <a:pt x="8445" y="8355"/>
                    </a:lnTo>
                    <a:lnTo>
                      <a:pt x="8460" y="8303"/>
                    </a:lnTo>
                    <a:lnTo>
                      <a:pt x="8476" y="8250"/>
                    </a:lnTo>
                    <a:lnTo>
                      <a:pt x="8491" y="8195"/>
                    </a:lnTo>
                    <a:lnTo>
                      <a:pt x="8507" y="8139"/>
                    </a:lnTo>
                    <a:lnTo>
                      <a:pt x="8522" y="8082"/>
                    </a:lnTo>
                    <a:lnTo>
                      <a:pt x="8538" y="8022"/>
                    </a:lnTo>
                    <a:lnTo>
                      <a:pt x="8553" y="7962"/>
                    </a:lnTo>
                    <a:lnTo>
                      <a:pt x="8568" y="7900"/>
                    </a:lnTo>
                    <a:lnTo>
                      <a:pt x="8584" y="7838"/>
                    </a:lnTo>
                    <a:lnTo>
                      <a:pt x="8599" y="7773"/>
                    </a:lnTo>
                    <a:lnTo>
                      <a:pt x="8615" y="7707"/>
                    </a:lnTo>
                    <a:lnTo>
                      <a:pt x="8630" y="7640"/>
                    </a:lnTo>
                    <a:lnTo>
                      <a:pt x="8646" y="7572"/>
                    </a:lnTo>
                    <a:lnTo>
                      <a:pt x="8661" y="7503"/>
                    </a:lnTo>
                    <a:lnTo>
                      <a:pt x="8677" y="7432"/>
                    </a:lnTo>
                    <a:lnTo>
                      <a:pt x="8692" y="7361"/>
                    </a:lnTo>
                    <a:lnTo>
                      <a:pt x="8708" y="7288"/>
                    </a:lnTo>
                    <a:lnTo>
                      <a:pt x="8723" y="7214"/>
                    </a:lnTo>
                    <a:lnTo>
                      <a:pt x="8738" y="7139"/>
                    </a:lnTo>
                    <a:lnTo>
                      <a:pt x="8754" y="7063"/>
                    </a:lnTo>
                    <a:lnTo>
                      <a:pt x="8769" y="6986"/>
                    </a:lnTo>
                    <a:lnTo>
                      <a:pt x="8785" y="6908"/>
                    </a:lnTo>
                    <a:lnTo>
                      <a:pt x="8800" y="6830"/>
                    </a:lnTo>
                    <a:lnTo>
                      <a:pt x="8816" y="6750"/>
                    </a:lnTo>
                    <a:lnTo>
                      <a:pt x="8832" y="6669"/>
                    </a:lnTo>
                    <a:lnTo>
                      <a:pt x="8847" y="6588"/>
                    </a:lnTo>
                    <a:lnTo>
                      <a:pt x="8863" y="6506"/>
                    </a:lnTo>
                    <a:lnTo>
                      <a:pt x="8878" y="6423"/>
                    </a:lnTo>
                    <a:lnTo>
                      <a:pt x="8894" y="6339"/>
                    </a:lnTo>
                    <a:lnTo>
                      <a:pt x="8909" y="6254"/>
                    </a:lnTo>
                    <a:lnTo>
                      <a:pt x="8925" y="6169"/>
                    </a:lnTo>
                    <a:lnTo>
                      <a:pt x="8940" y="6083"/>
                    </a:lnTo>
                    <a:lnTo>
                      <a:pt x="8956" y="5997"/>
                    </a:lnTo>
                    <a:lnTo>
                      <a:pt x="8971" y="5910"/>
                    </a:lnTo>
                    <a:lnTo>
                      <a:pt x="8987" y="5823"/>
                    </a:lnTo>
                    <a:lnTo>
                      <a:pt x="9002" y="5735"/>
                    </a:lnTo>
                    <a:lnTo>
                      <a:pt x="9018" y="5646"/>
                    </a:lnTo>
                    <a:lnTo>
                      <a:pt x="9033" y="5558"/>
                    </a:lnTo>
                    <a:lnTo>
                      <a:pt x="9049" y="5468"/>
                    </a:lnTo>
                    <a:lnTo>
                      <a:pt x="9064" y="5379"/>
                    </a:lnTo>
                    <a:lnTo>
                      <a:pt x="9080" y="5289"/>
                    </a:lnTo>
                    <a:lnTo>
                      <a:pt x="9095" y="5199"/>
                    </a:lnTo>
                    <a:lnTo>
                      <a:pt x="9111" y="5108"/>
                    </a:lnTo>
                    <a:lnTo>
                      <a:pt x="9126" y="5018"/>
                    </a:lnTo>
                    <a:lnTo>
                      <a:pt x="9142" y="4927"/>
                    </a:lnTo>
                    <a:lnTo>
                      <a:pt x="9157" y="4836"/>
                    </a:lnTo>
                    <a:lnTo>
                      <a:pt x="9173" y="4745"/>
                    </a:lnTo>
                    <a:lnTo>
                      <a:pt x="9188" y="4654"/>
                    </a:lnTo>
                    <a:cubicBezTo>
                      <a:pt x="9193" y="4628"/>
                      <a:pt x="9217" y="4610"/>
                      <a:pt x="9244" y="4615"/>
                    </a:cubicBezTo>
                    <a:cubicBezTo>
                      <a:pt x="9270" y="4619"/>
                      <a:pt x="9287" y="4644"/>
                      <a:pt x="9283" y="4670"/>
                    </a:cubicBezTo>
                    <a:lnTo>
                      <a:pt x="9267" y="4761"/>
                    </a:lnTo>
                    <a:lnTo>
                      <a:pt x="9252" y="4852"/>
                    </a:lnTo>
                    <a:lnTo>
                      <a:pt x="9236" y="4943"/>
                    </a:lnTo>
                    <a:lnTo>
                      <a:pt x="9221" y="5034"/>
                    </a:lnTo>
                    <a:lnTo>
                      <a:pt x="9205" y="5125"/>
                    </a:lnTo>
                    <a:lnTo>
                      <a:pt x="9190" y="5215"/>
                    </a:lnTo>
                    <a:lnTo>
                      <a:pt x="9174" y="5305"/>
                    </a:lnTo>
                    <a:lnTo>
                      <a:pt x="9159" y="5395"/>
                    </a:lnTo>
                    <a:lnTo>
                      <a:pt x="9143" y="5485"/>
                    </a:lnTo>
                    <a:lnTo>
                      <a:pt x="9128" y="5574"/>
                    </a:lnTo>
                    <a:lnTo>
                      <a:pt x="9112" y="5663"/>
                    </a:lnTo>
                    <a:lnTo>
                      <a:pt x="9097" y="5751"/>
                    </a:lnTo>
                    <a:lnTo>
                      <a:pt x="9081" y="5839"/>
                    </a:lnTo>
                    <a:lnTo>
                      <a:pt x="9066" y="5927"/>
                    </a:lnTo>
                    <a:lnTo>
                      <a:pt x="9050" y="6014"/>
                    </a:lnTo>
                    <a:lnTo>
                      <a:pt x="9035" y="6100"/>
                    </a:lnTo>
                    <a:lnTo>
                      <a:pt x="9019" y="6187"/>
                    </a:lnTo>
                    <a:lnTo>
                      <a:pt x="9004" y="6272"/>
                    </a:lnTo>
                    <a:lnTo>
                      <a:pt x="8988" y="6356"/>
                    </a:lnTo>
                    <a:lnTo>
                      <a:pt x="8973" y="6440"/>
                    </a:lnTo>
                    <a:lnTo>
                      <a:pt x="8957" y="6523"/>
                    </a:lnTo>
                    <a:lnTo>
                      <a:pt x="8942" y="6605"/>
                    </a:lnTo>
                    <a:lnTo>
                      <a:pt x="8926" y="6687"/>
                    </a:lnTo>
                    <a:lnTo>
                      <a:pt x="8910" y="6768"/>
                    </a:lnTo>
                    <a:lnTo>
                      <a:pt x="8895" y="6848"/>
                    </a:lnTo>
                    <a:lnTo>
                      <a:pt x="8879" y="6927"/>
                    </a:lnTo>
                    <a:lnTo>
                      <a:pt x="8864" y="7005"/>
                    </a:lnTo>
                    <a:lnTo>
                      <a:pt x="8848" y="7083"/>
                    </a:lnTo>
                    <a:lnTo>
                      <a:pt x="8832" y="7159"/>
                    </a:lnTo>
                    <a:lnTo>
                      <a:pt x="8817" y="7234"/>
                    </a:lnTo>
                    <a:lnTo>
                      <a:pt x="8801" y="7308"/>
                    </a:lnTo>
                    <a:lnTo>
                      <a:pt x="8786" y="7381"/>
                    </a:lnTo>
                    <a:lnTo>
                      <a:pt x="8770" y="7453"/>
                    </a:lnTo>
                    <a:lnTo>
                      <a:pt x="8755" y="7524"/>
                    </a:lnTo>
                    <a:lnTo>
                      <a:pt x="8739" y="7594"/>
                    </a:lnTo>
                    <a:lnTo>
                      <a:pt x="8724" y="7662"/>
                    </a:lnTo>
                    <a:lnTo>
                      <a:pt x="8708" y="7730"/>
                    </a:lnTo>
                    <a:lnTo>
                      <a:pt x="8693" y="7795"/>
                    </a:lnTo>
                    <a:lnTo>
                      <a:pt x="8677" y="7860"/>
                    </a:lnTo>
                    <a:lnTo>
                      <a:pt x="8662" y="7924"/>
                    </a:lnTo>
                    <a:lnTo>
                      <a:pt x="8646" y="7986"/>
                    </a:lnTo>
                    <a:lnTo>
                      <a:pt x="8630" y="8047"/>
                    </a:lnTo>
                    <a:lnTo>
                      <a:pt x="8615" y="8106"/>
                    </a:lnTo>
                    <a:lnTo>
                      <a:pt x="8599" y="8165"/>
                    </a:lnTo>
                    <a:lnTo>
                      <a:pt x="8584" y="8222"/>
                    </a:lnTo>
                    <a:lnTo>
                      <a:pt x="8568" y="8276"/>
                    </a:lnTo>
                    <a:lnTo>
                      <a:pt x="8552" y="8331"/>
                    </a:lnTo>
                    <a:lnTo>
                      <a:pt x="8537" y="8383"/>
                    </a:lnTo>
                    <a:lnTo>
                      <a:pt x="8521" y="8434"/>
                    </a:lnTo>
                    <a:lnTo>
                      <a:pt x="8506" y="8483"/>
                    </a:lnTo>
                    <a:lnTo>
                      <a:pt x="8490" y="8531"/>
                    </a:lnTo>
                    <a:lnTo>
                      <a:pt x="8474" y="8578"/>
                    </a:lnTo>
                    <a:lnTo>
                      <a:pt x="8459" y="8622"/>
                    </a:lnTo>
                    <a:lnTo>
                      <a:pt x="8443" y="8666"/>
                    </a:lnTo>
                    <a:lnTo>
                      <a:pt x="8427" y="8708"/>
                    </a:lnTo>
                    <a:lnTo>
                      <a:pt x="8411" y="8748"/>
                    </a:lnTo>
                    <a:lnTo>
                      <a:pt x="8396" y="8786"/>
                    </a:lnTo>
                    <a:lnTo>
                      <a:pt x="8380" y="8823"/>
                    </a:lnTo>
                    <a:lnTo>
                      <a:pt x="8364" y="8859"/>
                    </a:lnTo>
                    <a:lnTo>
                      <a:pt x="8348" y="8892"/>
                    </a:lnTo>
                    <a:lnTo>
                      <a:pt x="8332" y="8924"/>
                    </a:lnTo>
                    <a:lnTo>
                      <a:pt x="8316" y="8955"/>
                    </a:lnTo>
                    <a:lnTo>
                      <a:pt x="8300" y="8983"/>
                    </a:lnTo>
                    <a:lnTo>
                      <a:pt x="8283" y="9011"/>
                    </a:lnTo>
                    <a:lnTo>
                      <a:pt x="8267" y="9036"/>
                    </a:lnTo>
                    <a:lnTo>
                      <a:pt x="8250" y="9060"/>
                    </a:lnTo>
                    <a:lnTo>
                      <a:pt x="8234" y="9082"/>
                    </a:lnTo>
                    <a:lnTo>
                      <a:pt x="8216" y="9103"/>
                    </a:lnTo>
                    <a:lnTo>
                      <a:pt x="8198" y="9122"/>
                    </a:lnTo>
                    <a:lnTo>
                      <a:pt x="8181" y="9139"/>
                    </a:lnTo>
                    <a:lnTo>
                      <a:pt x="8163" y="9154"/>
                    </a:lnTo>
                    <a:lnTo>
                      <a:pt x="8144" y="9169"/>
                    </a:lnTo>
                    <a:lnTo>
                      <a:pt x="8125" y="9180"/>
                    </a:lnTo>
                    <a:lnTo>
                      <a:pt x="8106" y="9190"/>
                    </a:lnTo>
                    <a:lnTo>
                      <a:pt x="8091" y="9196"/>
                    </a:lnTo>
                    <a:cubicBezTo>
                      <a:pt x="8088" y="9197"/>
                      <a:pt x="8086" y="9198"/>
                      <a:pt x="8084" y="9198"/>
                    </a:cubicBezTo>
                    <a:lnTo>
                      <a:pt x="8066" y="9203"/>
                    </a:lnTo>
                    <a:lnTo>
                      <a:pt x="8050" y="9206"/>
                    </a:lnTo>
                    <a:cubicBezTo>
                      <a:pt x="8048" y="9207"/>
                      <a:pt x="8045" y="9207"/>
                      <a:pt x="8043" y="9207"/>
                    </a:cubicBezTo>
                    <a:lnTo>
                      <a:pt x="8022" y="9207"/>
                    </a:lnTo>
                    <a:lnTo>
                      <a:pt x="8001" y="9206"/>
                    </a:lnTo>
                    <a:lnTo>
                      <a:pt x="7981" y="9202"/>
                    </a:lnTo>
                    <a:lnTo>
                      <a:pt x="7966" y="9197"/>
                    </a:lnTo>
                    <a:cubicBezTo>
                      <a:pt x="7963" y="9196"/>
                      <a:pt x="7961" y="9196"/>
                      <a:pt x="7959" y="9195"/>
                    </a:cubicBezTo>
                    <a:lnTo>
                      <a:pt x="7941" y="9187"/>
                    </a:lnTo>
                    <a:lnTo>
                      <a:pt x="7921" y="9176"/>
                    </a:lnTo>
                    <a:lnTo>
                      <a:pt x="7903" y="9163"/>
                    </a:lnTo>
                    <a:lnTo>
                      <a:pt x="7885" y="9150"/>
                    </a:lnTo>
                    <a:lnTo>
                      <a:pt x="7868" y="9134"/>
                    </a:lnTo>
                    <a:lnTo>
                      <a:pt x="7850" y="9116"/>
                    </a:lnTo>
                    <a:lnTo>
                      <a:pt x="7833" y="9097"/>
                    </a:lnTo>
                    <a:lnTo>
                      <a:pt x="7816" y="9076"/>
                    </a:lnTo>
                    <a:lnTo>
                      <a:pt x="7800" y="9054"/>
                    </a:lnTo>
                    <a:lnTo>
                      <a:pt x="7783" y="9030"/>
                    </a:lnTo>
                    <a:lnTo>
                      <a:pt x="7767" y="9004"/>
                    </a:lnTo>
                    <a:lnTo>
                      <a:pt x="7751" y="8977"/>
                    </a:lnTo>
                    <a:lnTo>
                      <a:pt x="7735" y="8948"/>
                    </a:lnTo>
                    <a:lnTo>
                      <a:pt x="7719" y="8917"/>
                    </a:lnTo>
                    <a:lnTo>
                      <a:pt x="7703" y="8885"/>
                    </a:lnTo>
                    <a:lnTo>
                      <a:pt x="7687" y="8851"/>
                    </a:lnTo>
                    <a:lnTo>
                      <a:pt x="7671" y="8815"/>
                    </a:lnTo>
                    <a:lnTo>
                      <a:pt x="7656" y="8778"/>
                    </a:lnTo>
                    <a:lnTo>
                      <a:pt x="7640" y="8739"/>
                    </a:lnTo>
                    <a:lnTo>
                      <a:pt x="7624" y="8699"/>
                    </a:lnTo>
                    <a:lnTo>
                      <a:pt x="7608" y="8657"/>
                    </a:lnTo>
                    <a:lnTo>
                      <a:pt x="7593" y="8613"/>
                    </a:lnTo>
                    <a:lnTo>
                      <a:pt x="7577" y="8568"/>
                    </a:lnTo>
                    <a:lnTo>
                      <a:pt x="7561" y="8522"/>
                    </a:lnTo>
                    <a:lnTo>
                      <a:pt x="7546" y="8473"/>
                    </a:lnTo>
                    <a:lnTo>
                      <a:pt x="7530" y="8424"/>
                    </a:lnTo>
                    <a:lnTo>
                      <a:pt x="7514" y="8373"/>
                    </a:lnTo>
                    <a:lnTo>
                      <a:pt x="7499" y="8320"/>
                    </a:lnTo>
                    <a:lnTo>
                      <a:pt x="7483" y="8265"/>
                    </a:lnTo>
                    <a:lnTo>
                      <a:pt x="7468" y="8210"/>
                    </a:lnTo>
                    <a:lnTo>
                      <a:pt x="7452" y="8153"/>
                    </a:lnTo>
                    <a:lnTo>
                      <a:pt x="7437" y="8095"/>
                    </a:lnTo>
                    <a:lnTo>
                      <a:pt x="7420" y="8035"/>
                    </a:lnTo>
                    <a:lnTo>
                      <a:pt x="7405" y="7974"/>
                    </a:lnTo>
                    <a:lnTo>
                      <a:pt x="7389" y="7911"/>
                    </a:lnTo>
                    <a:lnTo>
                      <a:pt x="7374" y="7848"/>
                    </a:lnTo>
                    <a:lnTo>
                      <a:pt x="7358" y="7782"/>
                    </a:lnTo>
                    <a:lnTo>
                      <a:pt x="7343" y="7716"/>
                    </a:lnTo>
                    <a:lnTo>
                      <a:pt x="7327" y="7649"/>
                    </a:lnTo>
                    <a:lnTo>
                      <a:pt x="7312" y="7580"/>
                    </a:lnTo>
                    <a:lnTo>
                      <a:pt x="7296" y="7510"/>
                    </a:lnTo>
                    <a:lnTo>
                      <a:pt x="7281" y="7439"/>
                    </a:lnTo>
                    <a:lnTo>
                      <a:pt x="7265" y="7367"/>
                    </a:lnTo>
                    <a:lnTo>
                      <a:pt x="7249" y="7293"/>
                    </a:lnTo>
                    <a:lnTo>
                      <a:pt x="7234" y="7219"/>
                    </a:lnTo>
                    <a:lnTo>
                      <a:pt x="7218" y="7144"/>
                    </a:lnTo>
                    <a:lnTo>
                      <a:pt x="7203" y="7067"/>
                    </a:lnTo>
                    <a:lnTo>
                      <a:pt x="7187" y="6990"/>
                    </a:lnTo>
                    <a:lnTo>
                      <a:pt x="7172" y="6912"/>
                    </a:lnTo>
                    <a:lnTo>
                      <a:pt x="7156" y="6833"/>
                    </a:lnTo>
                    <a:lnTo>
                      <a:pt x="7141" y="6752"/>
                    </a:lnTo>
                    <a:lnTo>
                      <a:pt x="7125" y="6671"/>
                    </a:lnTo>
                    <a:lnTo>
                      <a:pt x="7110" y="6590"/>
                    </a:lnTo>
                    <a:lnTo>
                      <a:pt x="7094" y="6507"/>
                    </a:lnTo>
                    <a:lnTo>
                      <a:pt x="7079" y="6424"/>
                    </a:lnTo>
                    <a:lnTo>
                      <a:pt x="7063" y="6340"/>
                    </a:lnTo>
                    <a:lnTo>
                      <a:pt x="7048" y="6255"/>
                    </a:lnTo>
                    <a:lnTo>
                      <a:pt x="7032" y="6169"/>
                    </a:lnTo>
                    <a:lnTo>
                      <a:pt x="7017" y="6083"/>
                    </a:lnTo>
                    <a:lnTo>
                      <a:pt x="7001" y="5997"/>
                    </a:lnTo>
                    <a:lnTo>
                      <a:pt x="6986" y="5910"/>
                    </a:lnTo>
                    <a:lnTo>
                      <a:pt x="6970" y="5822"/>
                    </a:lnTo>
                    <a:lnTo>
                      <a:pt x="6955" y="5734"/>
                    </a:lnTo>
                    <a:lnTo>
                      <a:pt x="6939" y="5646"/>
                    </a:lnTo>
                    <a:lnTo>
                      <a:pt x="6924" y="5557"/>
                    </a:lnTo>
                    <a:lnTo>
                      <a:pt x="6908" y="5467"/>
                    </a:lnTo>
                    <a:lnTo>
                      <a:pt x="6893" y="5378"/>
                    </a:lnTo>
                    <a:lnTo>
                      <a:pt x="6877" y="5288"/>
                    </a:lnTo>
                    <a:lnTo>
                      <a:pt x="6862" y="5198"/>
                    </a:lnTo>
                    <a:lnTo>
                      <a:pt x="6846" y="5107"/>
                    </a:lnTo>
                    <a:lnTo>
                      <a:pt x="6831" y="5016"/>
                    </a:lnTo>
                    <a:lnTo>
                      <a:pt x="6815" y="4926"/>
                    </a:lnTo>
                    <a:lnTo>
                      <a:pt x="6800" y="4835"/>
                    </a:lnTo>
                    <a:lnTo>
                      <a:pt x="6784" y="4744"/>
                    </a:lnTo>
                    <a:lnTo>
                      <a:pt x="6769" y="4652"/>
                    </a:lnTo>
                    <a:lnTo>
                      <a:pt x="6753" y="4561"/>
                    </a:lnTo>
                    <a:lnTo>
                      <a:pt x="6738" y="4470"/>
                    </a:lnTo>
                    <a:lnTo>
                      <a:pt x="6722" y="4379"/>
                    </a:lnTo>
                    <a:lnTo>
                      <a:pt x="6706" y="4288"/>
                    </a:lnTo>
                    <a:lnTo>
                      <a:pt x="6691" y="4198"/>
                    </a:lnTo>
                    <a:lnTo>
                      <a:pt x="6675" y="4107"/>
                    </a:lnTo>
                    <a:lnTo>
                      <a:pt x="6660" y="4016"/>
                    </a:lnTo>
                    <a:lnTo>
                      <a:pt x="6644" y="3926"/>
                    </a:lnTo>
                    <a:lnTo>
                      <a:pt x="6629" y="3836"/>
                    </a:lnTo>
                    <a:lnTo>
                      <a:pt x="6613" y="3747"/>
                    </a:lnTo>
                    <a:lnTo>
                      <a:pt x="6598" y="3657"/>
                    </a:lnTo>
                    <a:lnTo>
                      <a:pt x="6582" y="3569"/>
                    </a:lnTo>
                    <a:lnTo>
                      <a:pt x="6567" y="3480"/>
                    </a:lnTo>
                    <a:lnTo>
                      <a:pt x="6551" y="3392"/>
                    </a:lnTo>
                    <a:lnTo>
                      <a:pt x="6536" y="3305"/>
                    </a:lnTo>
                    <a:lnTo>
                      <a:pt x="6520" y="3218"/>
                    </a:lnTo>
                    <a:lnTo>
                      <a:pt x="6505" y="3131"/>
                    </a:lnTo>
                    <a:lnTo>
                      <a:pt x="6489" y="3046"/>
                    </a:lnTo>
                    <a:lnTo>
                      <a:pt x="6474" y="2960"/>
                    </a:lnTo>
                    <a:lnTo>
                      <a:pt x="6458" y="2876"/>
                    </a:lnTo>
                    <a:lnTo>
                      <a:pt x="6443" y="2792"/>
                    </a:lnTo>
                    <a:lnTo>
                      <a:pt x="6427" y="2709"/>
                    </a:lnTo>
                    <a:lnTo>
                      <a:pt x="6412" y="2627"/>
                    </a:lnTo>
                    <a:lnTo>
                      <a:pt x="6396" y="2545"/>
                    </a:lnTo>
                    <a:lnTo>
                      <a:pt x="6381" y="2465"/>
                    </a:lnTo>
                    <a:lnTo>
                      <a:pt x="6365" y="2385"/>
                    </a:lnTo>
                    <a:lnTo>
                      <a:pt x="6350" y="2306"/>
                    </a:lnTo>
                    <a:lnTo>
                      <a:pt x="6334" y="2228"/>
                    </a:lnTo>
                    <a:lnTo>
                      <a:pt x="6319" y="2151"/>
                    </a:lnTo>
                    <a:lnTo>
                      <a:pt x="6303" y="2075"/>
                    </a:lnTo>
                    <a:lnTo>
                      <a:pt x="6288" y="2000"/>
                    </a:lnTo>
                    <a:lnTo>
                      <a:pt x="6273" y="1926"/>
                    </a:lnTo>
                    <a:lnTo>
                      <a:pt x="6257" y="1853"/>
                    </a:lnTo>
                    <a:lnTo>
                      <a:pt x="6242" y="1781"/>
                    </a:lnTo>
                    <a:lnTo>
                      <a:pt x="6226" y="1710"/>
                    </a:lnTo>
                    <a:lnTo>
                      <a:pt x="6211" y="1641"/>
                    </a:lnTo>
                    <a:lnTo>
                      <a:pt x="6195" y="1573"/>
                    </a:lnTo>
                    <a:lnTo>
                      <a:pt x="6180" y="1506"/>
                    </a:lnTo>
                    <a:lnTo>
                      <a:pt x="6164" y="1440"/>
                    </a:lnTo>
                    <a:lnTo>
                      <a:pt x="6149" y="1375"/>
                    </a:lnTo>
                    <a:lnTo>
                      <a:pt x="6133" y="1313"/>
                    </a:lnTo>
                    <a:lnTo>
                      <a:pt x="6118" y="1251"/>
                    </a:lnTo>
                    <a:lnTo>
                      <a:pt x="6103" y="1190"/>
                    </a:lnTo>
                    <a:lnTo>
                      <a:pt x="6087" y="1131"/>
                    </a:lnTo>
                    <a:lnTo>
                      <a:pt x="6072" y="1073"/>
                    </a:lnTo>
                    <a:lnTo>
                      <a:pt x="6056" y="1017"/>
                    </a:lnTo>
                    <a:lnTo>
                      <a:pt x="6041" y="963"/>
                    </a:lnTo>
                    <a:lnTo>
                      <a:pt x="6025" y="909"/>
                    </a:lnTo>
                    <a:lnTo>
                      <a:pt x="6010" y="857"/>
                    </a:lnTo>
                    <a:lnTo>
                      <a:pt x="5994" y="807"/>
                    </a:lnTo>
                    <a:lnTo>
                      <a:pt x="5979" y="758"/>
                    </a:lnTo>
                    <a:lnTo>
                      <a:pt x="5963" y="711"/>
                    </a:lnTo>
                    <a:lnTo>
                      <a:pt x="5948" y="666"/>
                    </a:lnTo>
                    <a:lnTo>
                      <a:pt x="5933" y="622"/>
                    </a:lnTo>
                    <a:lnTo>
                      <a:pt x="5918" y="579"/>
                    </a:lnTo>
                    <a:lnTo>
                      <a:pt x="5902" y="539"/>
                    </a:lnTo>
                    <a:lnTo>
                      <a:pt x="5887" y="500"/>
                    </a:lnTo>
                    <a:lnTo>
                      <a:pt x="5872" y="462"/>
                    </a:lnTo>
                    <a:lnTo>
                      <a:pt x="5857" y="427"/>
                    </a:lnTo>
                    <a:lnTo>
                      <a:pt x="5842" y="393"/>
                    </a:lnTo>
                    <a:lnTo>
                      <a:pt x="5826" y="361"/>
                    </a:lnTo>
                    <a:lnTo>
                      <a:pt x="5811" y="331"/>
                    </a:lnTo>
                    <a:lnTo>
                      <a:pt x="5797" y="303"/>
                    </a:lnTo>
                    <a:lnTo>
                      <a:pt x="5782" y="276"/>
                    </a:lnTo>
                    <a:lnTo>
                      <a:pt x="5767" y="251"/>
                    </a:lnTo>
                    <a:lnTo>
                      <a:pt x="5752" y="228"/>
                    </a:lnTo>
                    <a:lnTo>
                      <a:pt x="5738" y="207"/>
                    </a:lnTo>
                    <a:lnTo>
                      <a:pt x="5724" y="188"/>
                    </a:lnTo>
                    <a:lnTo>
                      <a:pt x="5710" y="171"/>
                    </a:lnTo>
                    <a:lnTo>
                      <a:pt x="5697" y="156"/>
                    </a:lnTo>
                    <a:lnTo>
                      <a:pt x="5683" y="143"/>
                    </a:lnTo>
                    <a:lnTo>
                      <a:pt x="5670" y="131"/>
                    </a:lnTo>
                    <a:lnTo>
                      <a:pt x="5657" y="121"/>
                    </a:lnTo>
                    <a:lnTo>
                      <a:pt x="5646" y="114"/>
                    </a:lnTo>
                    <a:lnTo>
                      <a:pt x="5634" y="107"/>
                    </a:lnTo>
                    <a:lnTo>
                      <a:pt x="5624" y="103"/>
                    </a:lnTo>
                    <a:lnTo>
                      <a:pt x="5614" y="99"/>
                    </a:lnTo>
                    <a:lnTo>
                      <a:pt x="5603" y="97"/>
                    </a:lnTo>
                    <a:lnTo>
                      <a:pt x="5594" y="96"/>
                    </a:lnTo>
                    <a:lnTo>
                      <a:pt x="5583" y="97"/>
                    </a:lnTo>
                    <a:lnTo>
                      <a:pt x="5573" y="98"/>
                    </a:lnTo>
                    <a:lnTo>
                      <a:pt x="5563" y="101"/>
                    </a:lnTo>
                    <a:lnTo>
                      <a:pt x="5552" y="105"/>
                    </a:lnTo>
                    <a:lnTo>
                      <a:pt x="5539" y="112"/>
                    </a:lnTo>
                    <a:lnTo>
                      <a:pt x="5526" y="120"/>
                    </a:lnTo>
                    <a:lnTo>
                      <a:pt x="5514" y="129"/>
                    </a:lnTo>
                    <a:lnTo>
                      <a:pt x="5500" y="141"/>
                    </a:lnTo>
                    <a:lnTo>
                      <a:pt x="5486" y="155"/>
                    </a:lnTo>
                    <a:lnTo>
                      <a:pt x="5473" y="170"/>
                    </a:lnTo>
                    <a:lnTo>
                      <a:pt x="5459" y="187"/>
                    </a:lnTo>
                    <a:lnTo>
                      <a:pt x="5444" y="207"/>
                    </a:lnTo>
                    <a:lnTo>
                      <a:pt x="5429" y="228"/>
                    </a:lnTo>
                    <a:lnTo>
                      <a:pt x="5414" y="251"/>
                    </a:lnTo>
                    <a:lnTo>
                      <a:pt x="5399" y="276"/>
                    </a:lnTo>
                    <a:lnTo>
                      <a:pt x="5384" y="302"/>
                    </a:lnTo>
                    <a:lnTo>
                      <a:pt x="5370" y="331"/>
                    </a:lnTo>
                    <a:lnTo>
                      <a:pt x="5354" y="361"/>
                    </a:lnTo>
                    <a:lnTo>
                      <a:pt x="5339" y="394"/>
                    </a:lnTo>
                    <a:lnTo>
                      <a:pt x="5324" y="427"/>
                    </a:lnTo>
                    <a:lnTo>
                      <a:pt x="5309" y="463"/>
                    </a:lnTo>
                    <a:lnTo>
                      <a:pt x="5294" y="501"/>
                    </a:lnTo>
                    <a:lnTo>
                      <a:pt x="5278" y="539"/>
                    </a:lnTo>
                    <a:lnTo>
                      <a:pt x="5263" y="580"/>
                    </a:lnTo>
                    <a:lnTo>
                      <a:pt x="5248" y="623"/>
                    </a:lnTo>
                    <a:lnTo>
                      <a:pt x="5232" y="667"/>
                    </a:lnTo>
                    <a:lnTo>
                      <a:pt x="5217" y="712"/>
                    </a:lnTo>
                    <a:lnTo>
                      <a:pt x="5202" y="759"/>
                    </a:lnTo>
                    <a:lnTo>
                      <a:pt x="5186" y="809"/>
                    </a:lnTo>
                    <a:lnTo>
                      <a:pt x="5171" y="859"/>
                    </a:lnTo>
                    <a:lnTo>
                      <a:pt x="5156" y="910"/>
                    </a:lnTo>
                    <a:lnTo>
                      <a:pt x="5140" y="964"/>
                    </a:lnTo>
                    <a:lnTo>
                      <a:pt x="5125" y="1019"/>
                    </a:lnTo>
                    <a:lnTo>
                      <a:pt x="5109" y="1075"/>
                    </a:lnTo>
                    <a:lnTo>
                      <a:pt x="5094" y="1133"/>
                    </a:lnTo>
                    <a:lnTo>
                      <a:pt x="5078" y="1192"/>
                    </a:lnTo>
                    <a:lnTo>
                      <a:pt x="5063" y="1253"/>
                    </a:lnTo>
                    <a:lnTo>
                      <a:pt x="5048" y="1314"/>
                    </a:lnTo>
                    <a:lnTo>
                      <a:pt x="5032" y="1378"/>
                    </a:lnTo>
                    <a:lnTo>
                      <a:pt x="5017" y="1442"/>
                    </a:lnTo>
                    <a:lnTo>
                      <a:pt x="5001" y="1508"/>
                    </a:lnTo>
                    <a:lnTo>
                      <a:pt x="4986" y="1575"/>
                    </a:lnTo>
                    <a:lnTo>
                      <a:pt x="4970" y="1643"/>
                    </a:lnTo>
                    <a:lnTo>
                      <a:pt x="4955" y="1713"/>
                    </a:lnTo>
                    <a:lnTo>
                      <a:pt x="4939" y="1784"/>
                    </a:lnTo>
                    <a:lnTo>
                      <a:pt x="4924" y="1855"/>
                    </a:lnTo>
                    <a:lnTo>
                      <a:pt x="4908" y="1928"/>
                    </a:lnTo>
                    <a:lnTo>
                      <a:pt x="4893" y="2002"/>
                    </a:lnTo>
                    <a:lnTo>
                      <a:pt x="4878" y="2078"/>
                    </a:lnTo>
                    <a:lnTo>
                      <a:pt x="4862" y="2153"/>
                    </a:lnTo>
                    <a:lnTo>
                      <a:pt x="4847" y="2230"/>
                    </a:lnTo>
                    <a:lnTo>
                      <a:pt x="4831" y="2308"/>
                    </a:lnTo>
                    <a:lnTo>
                      <a:pt x="4816" y="2388"/>
                    </a:lnTo>
                    <a:lnTo>
                      <a:pt x="4800" y="2467"/>
                    </a:lnTo>
                    <a:lnTo>
                      <a:pt x="4785" y="2548"/>
                    </a:lnTo>
                    <a:lnTo>
                      <a:pt x="4769" y="2629"/>
                    </a:lnTo>
                    <a:lnTo>
                      <a:pt x="4754" y="2712"/>
                    </a:lnTo>
                    <a:lnTo>
                      <a:pt x="4738" y="2795"/>
                    </a:lnTo>
                    <a:lnTo>
                      <a:pt x="4722" y="2879"/>
                    </a:lnTo>
                    <a:lnTo>
                      <a:pt x="4707" y="2963"/>
                    </a:lnTo>
                    <a:lnTo>
                      <a:pt x="4691" y="3048"/>
                    </a:lnTo>
                    <a:lnTo>
                      <a:pt x="4676" y="3134"/>
                    </a:lnTo>
                    <a:lnTo>
                      <a:pt x="4660" y="3221"/>
                    </a:lnTo>
                    <a:lnTo>
                      <a:pt x="4645" y="3308"/>
                    </a:lnTo>
                    <a:lnTo>
                      <a:pt x="4629" y="3395"/>
                    </a:lnTo>
                    <a:lnTo>
                      <a:pt x="4614" y="3483"/>
                    </a:lnTo>
                    <a:lnTo>
                      <a:pt x="4598" y="3572"/>
                    </a:lnTo>
                    <a:lnTo>
                      <a:pt x="4583" y="3661"/>
                    </a:lnTo>
                    <a:lnTo>
                      <a:pt x="4567" y="3750"/>
                    </a:lnTo>
                    <a:lnTo>
                      <a:pt x="4552" y="3840"/>
                    </a:lnTo>
                    <a:lnTo>
                      <a:pt x="4536" y="3929"/>
                    </a:lnTo>
                    <a:lnTo>
                      <a:pt x="4521" y="4020"/>
                    </a:lnTo>
                    <a:lnTo>
                      <a:pt x="4505" y="4110"/>
                    </a:lnTo>
                    <a:lnTo>
                      <a:pt x="4490" y="4201"/>
                    </a:lnTo>
                    <a:lnTo>
                      <a:pt x="4474" y="4292"/>
                    </a:lnTo>
                    <a:lnTo>
                      <a:pt x="4459" y="4383"/>
                    </a:lnTo>
                    <a:lnTo>
                      <a:pt x="4443" y="4474"/>
                    </a:lnTo>
                    <a:lnTo>
                      <a:pt x="4428" y="4565"/>
                    </a:lnTo>
                    <a:lnTo>
                      <a:pt x="4412" y="4656"/>
                    </a:lnTo>
                    <a:lnTo>
                      <a:pt x="4397" y="4747"/>
                    </a:lnTo>
                    <a:lnTo>
                      <a:pt x="4381" y="4838"/>
                    </a:lnTo>
                    <a:lnTo>
                      <a:pt x="4366" y="4929"/>
                    </a:lnTo>
                    <a:lnTo>
                      <a:pt x="4350" y="5020"/>
                    </a:lnTo>
                    <a:lnTo>
                      <a:pt x="4335" y="5110"/>
                    </a:lnTo>
                    <a:lnTo>
                      <a:pt x="4319" y="5201"/>
                    </a:lnTo>
                    <a:lnTo>
                      <a:pt x="4304" y="5291"/>
                    </a:lnTo>
                    <a:lnTo>
                      <a:pt x="4288" y="5381"/>
                    </a:lnTo>
                    <a:lnTo>
                      <a:pt x="4273" y="5471"/>
                    </a:lnTo>
                    <a:lnTo>
                      <a:pt x="4257" y="5560"/>
                    </a:lnTo>
                    <a:lnTo>
                      <a:pt x="4242" y="5649"/>
                    </a:lnTo>
                    <a:lnTo>
                      <a:pt x="4226" y="5737"/>
                    </a:lnTo>
                    <a:lnTo>
                      <a:pt x="4211" y="5825"/>
                    </a:lnTo>
                    <a:lnTo>
                      <a:pt x="4195" y="5913"/>
                    </a:lnTo>
                    <a:lnTo>
                      <a:pt x="4180" y="6000"/>
                    </a:lnTo>
                    <a:lnTo>
                      <a:pt x="4164" y="6087"/>
                    </a:lnTo>
                    <a:lnTo>
                      <a:pt x="4149" y="6173"/>
                    </a:lnTo>
                    <a:lnTo>
                      <a:pt x="4133" y="6258"/>
                    </a:lnTo>
                    <a:lnTo>
                      <a:pt x="4118" y="6343"/>
                    </a:lnTo>
                    <a:lnTo>
                      <a:pt x="4102" y="6427"/>
                    </a:lnTo>
                    <a:lnTo>
                      <a:pt x="4087" y="6510"/>
                    </a:lnTo>
                    <a:lnTo>
                      <a:pt x="4071" y="6592"/>
                    </a:lnTo>
                    <a:lnTo>
                      <a:pt x="4056" y="6675"/>
                    </a:lnTo>
                    <a:lnTo>
                      <a:pt x="4040" y="6755"/>
                    </a:lnTo>
                    <a:lnTo>
                      <a:pt x="4024" y="6835"/>
                    </a:lnTo>
                    <a:lnTo>
                      <a:pt x="4009" y="6914"/>
                    </a:lnTo>
                    <a:lnTo>
                      <a:pt x="3993" y="6993"/>
                    </a:lnTo>
                    <a:lnTo>
                      <a:pt x="3978" y="7070"/>
                    </a:lnTo>
                    <a:lnTo>
                      <a:pt x="3962" y="7147"/>
                    </a:lnTo>
                    <a:lnTo>
                      <a:pt x="3946" y="7222"/>
                    </a:lnTo>
                    <a:lnTo>
                      <a:pt x="3931" y="7296"/>
                    </a:lnTo>
                    <a:lnTo>
                      <a:pt x="3915" y="7370"/>
                    </a:lnTo>
                    <a:lnTo>
                      <a:pt x="3900" y="7442"/>
                    </a:lnTo>
                    <a:lnTo>
                      <a:pt x="3884" y="7512"/>
                    </a:lnTo>
                    <a:lnTo>
                      <a:pt x="3869" y="7583"/>
                    </a:lnTo>
                    <a:lnTo>
                      <a:pt x="3853" y="7651"/>
                    </a:lnTo>
                    <a:lnTo>
                      <a:pt x="3838" y="7718"/>
                    </a:lnTo>
                    <a:lnTo>
                      <a:pt x="3822" y="7785"/>
                    </a:lnTo>
                    <a:lnTo>
                      <a:pt x="3807" y="7850"/>
                    </a:lnTo>
                    <a:lnTo>
                      <a:pt x="3791" y="7914"/>
                    </a:lnTo>
                    <a:lnTo>
                      <a:pt x="3775" y="7976"/>
                    </a:lnTo>
                    <a:lnTo>
                      <a:pt x="3760" y="8037"/>
                    </a:lnTo>
                    <a:lnTo>
                      <a:pt x="3744" y="8097"/>
                    </a:lnTo>
                    <a:lnTo>
                      <a:pt x="3729" y="8155"/>
                    </a:lnTo>
                    <a:lnTo>
                      <a:pt x="3713" y="8212"/>
                    </a:lnTo>
                    <a:lnTo>
                      <a:pt x="3698" y="8268"/>
                    </a:lnTo>
                    <a:lnTo>
                      <a:pt x="3682" y="8322"/>
                    </a:lnTo>
                    <a:lnTo>
                      <a:pt x="3666" y="8374"/>
                    </a:lnTo>
                    <a:lnTo>
                      <a:pt x="3651" y="8426"/>
                    </a:lnTo>
                    <a:lnTo>
                      <a:pt x="3635" y="8475"/>
                    </a:lnTo>
                    <a:lnTo>
                      <a:pt x="3619" y="8524"/>
                    </a:lnTo>
                    <a:lnTo>
                      <a:pt x="3604" y="8570"/>
                    </a:lnTo>
                    <a:lnTo>
                      <a:pt x="3588" y="8615"/>
                    </a:lnTo>
                    <a:lnTo>
                      <a:pt x="3572" y="8659"/>
                    </a:lnTo>
                    <a:lnTo>
                      <a:pt x="3557" y="8701"/>
                    </a:lnTo>
                    <a:lnTo>
                      <a:pt x="3541" y="8741"/>
                    </a:lnTo>
                    <a:lnTo>
                      <a:pt x="3525" y="8780"/>
                    </a:lnTo>
                    <a:lnTo>
                      <a:pt x="3509" y="8817"/>
                    </a:lnTo>
                    <a:lnTo>
                      <a:pt x="3493" y="8853"/>
                    </a:lnTo>
                    <a:lnTo>
                      <a:pt x="3478" y="8887"/>
                    </a:lnTo>
                    <a:lnTo>
                      <a:pt x="3461" y="8919"/>
                    </a:lnTo>
                    <a:lnTo>
                      <a:pt x="3445" y="8950"/>
                    </a:lnTo>
                    <a:lnTo>
                      <a:pt x="3429" y="8979"/>
                    </a:lnTo>
                    <a:lnTo>
                      <a:pt x="3413" y="9006"/>
                    </a:lnTo>
                    <a:lnTo>
                      <a:pt x="3396" y="9032"/>
                    </a:lnTo>
                    <a:lnTo>
                      <a:pt x="3380" y="9056"/>
                    </a:lnTo>
                    <a:lnTo>
                      <a:pt x="3363" y="9079"/>
                    </a:lnTo>
                    <a:lnTo>
                      <a:pt x="3346" y="9099"/>
                    </a:lnTo>
                    <a:lnTo>
                      <a:pt x="3328" y="9119"/>
                    </a:lnTo>
                    <a:lnTo>
                      <a:pt x="3310" y="9137"/>
                    </a:lnTo>
                    <a:lnTo>
                      <a:pt x="3293" y="9152"/>
                    </a:lnTo>
                    <a:lnTo>
                      <a:pt x="3274" y="9166"/>
                    </a:lnTo>
                    <a:lnTo>
                      <a:pt x="3256" y="9178"/>
                    </a:lnTo>
                    <a:lnTo>
                      <a:pt x="3236" y="9189"/>
                    </a:lnTo>
                    <a:lnTo>
                      <a:pt x="3215" y="9197"/>
                    </a:lnTo>
                    <a:lnTo>
                      <a:pt x="3195" y="9203"/>
                    </a:lnTo>
                    <a:lnTo>
                      <a:pt x="3174" y="9206"/>
                    </a:lnTo>
                    <a:lnTo>
                      <a:pt x="3152" y="9207"/>
                    </a:lnTo>
                    <a:lnTo>
                      <a:pt x="3132" y="9206"/>
                    </a:lnTo>
                    <a:lnTo>
                      <a:pt x="3111" y="9202"/>
                    </a:lnTo>
                    <a:lnTo>
                      <a:pt x="3091" y="9196"/>
                    </a:lnTo>
                    <a:lnTo>
                      <a:pt x="3071" y="9188"/>
                    </a:lnTo>
                    <a:lnTo>
                      <a:pt x="3051" y="9178"/>
                    </a:lnTo>
                    <a:lnTo>
                      <a:pt x="3033" y="9165"/>
                    </a:lnTo>
                    <a:lnTo>
                      <a:pt x="3015" y="9152"/>
                    </a:lnTo>
                    <a:lnTo>
                      <a:pt x="2998" y="9136"/>
                    </a:lnTo>
                    <a:lnTo>
                      <a:pt x="2980" y="9119"/>
                    </a:lnTo>
                    <a:lnTo>
                      <a:pt x="2963" y="9100"/>
                    </a:lnTo>
                    <a:lnTo>
                      <a:pt x="2946" y="9080"/>
                    </a:lnTo>
                    <a:lnTo>
                      <a:pt x="2929" y="9058"/>
                    </a:lnTo>
                    <a:lnTo>
                      <a:pt x="2913" y="9034"/>
                    </a:lnTo>
                    <a:lnTo>
                      <a:pt x="2897" y="9008"/>
                    </a:lnTo>
                    <a:lnTo>
                      <a:pt x="2881" y="8981"/>
                    </a:lnTo>
                    <a:lnTo>
                      <a:pt x="2864" y="8952"/>
                    </a:lnTo>
                    <a:lnTo>
                      <a:pt x="2849" y="8922"/>
                    </a:lnTo>
                    <a:lnTo>
                      <a:pt x="2833" y="8890"/>
                    </a:lnTo>
                    <a:lnTo>
                      <a:pt x="2817" y="8856"/>
                    </a:lnTo>
                    <a:lnTo>
                      <a:pt x="2801" y="8821"/>
                    </a:lnTo>
                    <a:lnTo>
                      <a:pt x="2785" y="8784"/>
                    </a:lnTo>
                    <a:lnTo>
                      <a:pt x="2769" y="8746"/>
                    </a:lnTo>
                    <a:lnTo>
                      <a:pt x="2754" y="8705"/>
                    </a:lnTo>
                    <a:lnTo>
                      <a:pt x="2738" y="8664"/>
                    </a:lnTo>
                    <a:lnTo>
                      <a:pt x="2722" y="8620"/>
                    </a:lnTo>
                    <a:lnTo>
                      <a:pt x="2706" y="8575"/>
                    </a:lnTo>
                    <a:lnTo>
                      <a:pt x="2691" y="8529"/>
                    </a:lnTo>
                    <a:lnTo>
                      <a:pt x="2675" y="8481"/>
                    </a:lnTo>
                    <a:lnTo>
                      <a:pt x="2660" y="8432"/>
                    </a:lnTo>
                    <a:lnTo>
                      <a:pt x="2644" y="8381"/>
                    </a:lnTo>
                    <a:lnTo>
                      <a:pt x="2628" y="8328"/>
                    </a:lnTo>
                    <a:lnTo>
                      <a:pt x="2613" y="8274"/>
                    </a:lnTo>
                    <a:lnTo>
                      <a:pt x="2597" y="8219"/>
                    </a:lnTo>
                    <a:lnTo>
                      <a:pt x="2582" y="8162"/>
                    </a:lnTo>
                    <a:lnTo>
                      <a:pt x="2566" y="8104"/>
                    </a:lnTo>
                    <a:lnTo>
                      <a:pt x="2551" y="8045"/>
                    </a:lnTo>
                    <a:lnTo>
                      <a:pt x="2534" y="7984"/>
                    </a:lnTo>
                    <a:lnTo>
                      <a:pt x="2519" y="7921"/>
                    </a:lnTo>
                    <a:lnTo>
                      <a:pt x="2503" y="7858"/>
                    </a:lnTo>
                    <a:lnTo>
                      <a:pt x="2488" y="7793"/>
                    </a:lnTo>
                    <a:lnTo>
                      <a:pt x="2472" y="7727"/>
                    </a:lnTo>
                    <a:lnTo>
                      <a:pt x="2457" y="7660"/>
                    </a:lnTo>
                    <a:lnTo>
                      <a:pt x="2441" y="7591"/>
                    </a:lnTo>
                    <a:lnTo>
                      <a:pt x="2426" y="7521"/>
                    </a:lnTo>
                    <a:lnTo>
                      <a:pt x="2410" y="7450"/>
                    </a:lnTo>
                    <a:lnTo>
                      <a:pt x="2395" y="7378"/>
                    </a:lnTo>
                    <a:lnTo>
                      <a:pt x="2379" y="7305"/>
                    </a:lnTo>
                    <a:lnTo>
                      <a:pt x="2363" y="7231"/>
                    </a:lnTo>
                    <a:lnTo>
                      <a:pt x="2348" y="7156"/>
                    </a:lnTo>
                    <a:lnTo>
                      <a:pt x="2332" y="7079"/>
                    </a:lnTo>
                    <a:lnTo>
                      <a:pt x="2317" y="7002"/>
                    </a:lnTo>
                    <a:lnTo>
                      <a:pt x="2301" y="6924"/>
                    </a:lnTo>
                    <a:lnTo>
                      <a:pt x="2286" y="6845"/>
                    </a:lnTo>
                    <a:lnTo>
                      <a:pt x="2270" y="6765"/>
                    </a:lnTo>
                    <a:lnTo>
                      <a:pt x="2255" y="6684"/>
                    </a:lnTo>
                    <a:lnTo>
                      <a:pt x="2239" y="6603"/>
                    </a:lnTo>
                    <a:lnTo>
                      <a:pt x="2224" y="6520"/>
                    </a:lnTo>
                    <a:lnTo>
                      <a:pt x="2208" y="6437"/>
                    </a:lnTo>
                    <a:lnTo>
                      <a:pt x="2193" y="6353"/>
                    </a:lnTo>
                    <a:lnTo>
                      <a:pt x="2177" y="6269"/>
                    </a:lnTo>
                    <a:lnTo>
                      <a:pt x="2162" y="6183"/>
                    </a:lnTo>
                    <a:lnTo>
                      <a:pt x="2146" y="6097"/>
                    </a:lnTo>
                    <a:lnTo>
                      <a:pt x="2131" y="6011"/>
                    </a:lnTo>
                    <a:lnTo>
                      <a:pt x="2115" y="5924"/>
                    </a:lnTo>
                    <a:lnTo>
                      <a:pt x="2100" y="5836"/>
                    </a:lnTo>
                    <a:lnTo>
                      <a:pt x="2084" y="5748"/>
                    </a:lnTo>
                    <a:lnTo>
                      <a:pt x="2069" y="5660"/>
                    </a:lnTo>
                    <a:lnTo>
                      <a:pt x="2053" y="5571"/>
                    </a:lnTo>
                    <a:lnTo>
                      <a:pt x="2038" y="5482"/>
                    </a:lnTo>
                    <a:lnTo>
                      <a:pt x="2022" y="5392"/>
                    </a:lnTo>
                    <a:lnTo>
                      <a:pt x="2007" y="5302"/>
                    </a:lnTo>
                    <a:lnTo>
                      <a:pt x="1991" y="5212"/>
                    </a:lnTo>
                    <a:lnTo>
                      <a:pt x="1976" y="5122"/>
                    </a:lnTo>
                    <a:lnTo>
                      <a:pt x="1960" y="5031"/>
                    </a:lnTo>
                    <a:lnTo>
                      <a:pt x="1945" y="4940"/>
                    </a:lnTo>
                    <a:lnTo>
                      <a:pt x="1929" y="4849"/>
                    </a:lnTo>
                    <a:lnTo>
                      <a:pt x="1914" y="4758"/>
                    </a:lnTo>
                    <a:lnTo>
                      <a:pt x="1898" y="4667"/>
                    </a:lnTo>
                    <a:lnTo>
                      <a:pt x="1883" y="4576"/>
                    </a:lnTo>
                    <a:lnTo>
                      <a:pt x="1867" y="4485"/>
                    </a:lnTo>
                    <a:lnTo>
                      <a:pt x="1852" y="4394"/>
                    </a:lnTo>
                    <a:lnTo>
                      <a:pt x="1836" y="4303"/>
                    </a:lnTo>
                    <a:lnTo>
                      <a:pt x="1820" y="4212"/>
                    </a:lnTo>
                    <a:lnTo>
                      <a:pt x="1805" y="4121"/>
                    </a:lnTo>
                    <a:lnTo>
                      <a:pt x="1789" y="4031"/>
                    </a:lnTo>
                    <a:lnTo>
                      <a:pt x="1774" y="3941"/>
                    </a:lnTo>
                    <a:lnTo>
                      <a:pt x="1758" y="3851"/>
                    </a:lnTo>
                    <a:lnTo>
                      <a:pt x="1743" y="3761"/>
                    </a:lnTo>
                    <a:lnTo>
                      <a:pt x="1727" y="3672"/>
                    </a:lnTo>
                    <a:lnTo>
                      <a:pt x="1712" y="3583"/>
                    </a:lnTo>
                    <a:lnTo>
                      <a:pt x="1696" y="3494"/>
                    </a:lnTo>
                    <a:lnTo>
                      <a:pt x="1681" y="3406"/>
                    </a:lnTo>
                    <a:lnTo>
                      <a:pt x="1665" y="3318"/>
                    </a:lnTo>
                    <a:lnTo>
                      <a:pt x="1650" y="3231"/>
                    </a:lnTo>
                    <a:lnTo>
                      <a:pt x="1634" y="3145"/>
                    </a:lnTo>
                    <a:lnTo>
                      <a:pt x="1619" y="3059"/>
                    </a:lnTo>
                    <a:lnTo>
                      <a:pt x="1603" y="2974"/>
                    </a:lnTo>
                    <a:lnTo>
                      <a:pt x="1588" y="2889"/>
                    </a:lnTo>
                    <a:lnTo>
                      <a:pt x="1572" y="2805"/>
                    </a:lnTo>
                    <a:lnTo>
                      <a:pt x="1557" y="2722"/>
                    </a:lnTo>
                    <a:lnTo>
                      <a:pt x="1541" y="2640"/>
                    </a:lnTo>
                    <a:lnTo>
                      <a:pt x="1526" y="2558"/>
                    </a:lnTo>
                    <a:lnTo>
                      <a:pt x="1510" y="2477"/>
                    </a:lnTo>
                    <a:lnTo>
                      <a:pt x="1495" y="2397"/>
                    </a:lnTo>
                    <a:lnTo>
                      <a:pt x="1479" y="2318"/>
                    </a:lnTo>
                    <a:lnTo>
                      <a:pt x="1464" y="2240"/>
                    </a:lnTo>
                    <a:lnTo>
                      <a:pt x="1448" y="2163"/>
                    </a:lnTo>
                    <a:lnTo>
                      <a:pt x="1433" y="2087"/>
                    </a:lnTo>
                    <a:lnTo>
                      <a:pt x="1417" y="2012"/>
                    </a:lnTo>
                    <a:lnTo>
                      <a:pt x="1402" y="1937"/>
                    </a:lnTo>
                    <a:lnTo>
                      <a:pt x="1387" y="1865"/>
                    </a:lnTo>
                    <a:lnTo>
                      <a:pt x="1371" y="1793"/>
                    </a:lnTo>
                    <a:lnTo>
                      <a:pt x="1356" y="1722"/>
                    </a:lnTo>
                    <a:lnTo>
                      <a:pt x="1340" y="1652"/>
                    </a:lnTo>
                    <a:lnTo>
                      <a:pt x="1325" y="1584"/>
                    </a:lnTo>
                    <a:lnTo>
                      <a:pt x="1309" y="1516"/>
                    </a:lnTo>
                    <a:lnTo>
                      <a:pt x="1294" y="1451"/>
                    </a:lnTo>
                    <a:lnTo>
                      <a:pt x="1278" y="1386"/>
                    </a:lnTo>
                    <a:lnTo>
                      <a:pt x="1263" y="1323"/>
                    </a:lnTo>
                    <a:lnTo>
                      <a:pt x="1247" y="1260"/>
                    </a:lnTo>
                    <a:lnTo>
                      <a:pt x="1232" y="1200"/>
                    </a:lnTo>
                    <a:lnTo>
                      <a:pt x="1217" y="1140"/>
                    </a:lnTo>
                    <a:lnTo>
                      <a:pt x="1201" y="1083"/>
                    </a:lnTo>
                    <a:lnTo>
                      <a:pt x="1186" y="1026"/>
                    </a:lnTo>
                    <a:lnTo>
                      <a:pt x="1170" y="971"/>
                    </a:lnTo>
                    <a:lnTo>
                      <a:pt x="1155" y="918"/>
                    </a:lnTo>
                    <a:lnTo>
                      <a:pt x="1139" y="865"/>
                    </a:lnTo>
                    <a:lnTo>
                      <a:pt x="1124" y="815"/>
                    </a:lnTo>
                    <a:lnTo>
                      <a:pt x="1108" y="766"/>
                    </a:lnTo>
                    <a:lnTo>
                      <a:pt x="1093" y="719"/>
                    </a:lnTo>
                    <a:lnTo>
                      <a:pt x="1078" y="673"/>
                    </a:lnTo>
                    <a:lnTo>
                      <a:pt x="1062" y="629"/>
                    </a:lnTo>
                    <a:lnTo>
                      <a:pt x="1047" y="586"/>
                    </a:lnTo>
                    <a:lnTo>
                      <a:pt x="1032" y="545"/>
                    </a:lnTo>
                    <a:lnTo>
                      <a:pt x="1016" y="506"/>
                    </a:lnTo>
                    <a:lnTo>
                      <a:pt x="1001" y="468"/>
                    </a:lnTo>
                    <a:lnTo>
                      <a:pt x="986" y="432"/>
                    </a:lnTo>
                    <a:lnTo>
                      <a:pt x="971" y="398"/>
                    </a:lnTo>
                    <a:lnTo>
                      <a:pt x="956" y="366"/>
                    </a:lnTo>
                    <a:lnTo>
                      <a:pt x="941" y="336"/>
                    </a:lnTo>
                    <a:lnTo>
                      <a:pt x="926" y="307"/>
                    </a:lnTo>
                    <a:lnTo>
                      <a:pt x="911" y="280"/>
                    </a:lnTo>
                    <a:lnTo>
                      <a:pt x="896" y="255"/>
                    </a:lnTo>
                    <a:lnTo>
                      <a:pt x="882" y="232"/>
                    </a:lnTo>
                    <a:lnTo>
                      <a:pt x="867" y="210"/>
                    </a:lnTo>
                    <a:lnTo>
                      <a:pt x="853" y="191"/>
                    </a:lnTo>
                    <a:lnTo>
                      <a:pt x="839" y="174"/>
                    </a:lnTo>
                    <a:lnTo>
                      <a:pt x="825" y="158"/>
                    </a:lnTo>
                    <a:lnTo>
                      <a:pt x="812" y="145"/>
                    </a:lnTo>
                    <a:lnTo>
                      <a:pt x="798" y="132"/>
                    </a:lnTo>
                    <a:lnTo>
                      <a:pt x="787" y="123"/>
                    </a:lnTo>
                    <a:lnTo>
                      <a:pt x="774" y="115"/>
                    </a:lnTo>
                    <a:lnTo>
                      <a:pt x="763" y="108"/>
                    </a:lnTo>
                    <a:lnTo>
                      <a:pt x="752" y="103"/>
                    </a:lnTo>
                    <a:lnTo>
                      <a:pt x="742" y="100"/>
                    </a:lnTo>
                    <a:lnTo>
                      <a:pt x="732" y="97"/>
                    </a:lnTo>
                    <a:lnTo>
                      <a:pt x="722" y="96"/>
                    </a:lnTo>
                    <a:lnTo>
                      <a:pt x="712" y="96"/>
                    </a:lnTo>
                    <a:lnTo>
                      <a:pt x="702" y="98"/>
                    </a:lnTo>
                    <a:lnTo>
                      <a:pt x="691" y="101"/>
                    </a:lnTo>
                    <a:lnTo>
                      <a:pt x="680" y="105"/>
                    </a:lnTo>
                    <a:lnTo>
                      <a:pt x="668" y="111"/>
                    </a:lnTo>
                    <a:lnTo>
                      <a:pt x="656" y="118"/>
                    </a:lnTo>
                    <a:lnTo>
                      <a:pt x="643" y="127"/>
                    </a:lnTo>
                    <a:lnTo>
                      <a:pt x="629" y="139"/>
                    </a:lnTo>
                    <a:lnTo>
                      <a:pt x="616" y="152"/>
                    </a:lnTo>
                    <a:lnTo>
                      <a:pt x="602" y="167"/>
                    </a:lnTo>
                    <a:lnTo>
                      <a:pt x="588" y="184"/>
                    </a:lnTo>
                    <a:lnTo>
                      <a:pt x="573" y="204"/>
                    </a:lnTo>
                    <a:lnTo>
                      <a:pt x="559" y="224"/>
                    </a:lnTo>
                    <a:lnTo>
                      <a:pt x="544" y="248"/>
                    </a:lnTo>
                    <a:lnTo>
                      <a:pt x="529" y="272"/>
                    </a:lnTo>
                    <a:lnTo>
                      <a:pt x="514" y="298"/>
                    </a:lnTo>
                    <a:lnTo>
                      <a:pt x="499" y="326"/>
                    </a:lnTo>
                    <a:lnTo>
                      <a:pt x="484" y="357"/>
                    </a:lnTo>
                    <a:lnTo>
                      <a:pt x="469" y="388"/>
                    </a:lnTo>
                    <a:lnTo>
                      <a:pt x="454" y="422"/>
                    </a:lnTo>
                    <a:lnTo>
                      <a:pt x="438" y="457"/>
                    </a:lnTo>
                    <a:lnTo>
                      <a:pt x="423" y="495"/>
                    </a:lnTo>
                    <a:lnTo>
                      <a:pt x="408" y="533"/>
                    </a:lnTo>
                    <a:lnTo>
                      <a:pt x="393" y="574"/>
                    </a:lnTo>
                    <a:lnTo>
                      <a:pt x="377" y="616"/>
                    </a:lnTo>
                    <a:lnTo>
                      <a:pt x="362" y="659"/>
                    </a:lnTo>
                    <a:lnTo>
                      <a:pt x="347" y="705"/>
                    </a:lnTo>
                    <a:lnTo>
                      <a:pt x="331" y="752"/>
                    </a:lnTo>
                    <a:lnTo>
                      <a:pt x="316" y="801"/>
                    </a:lnTo>
                    <a:lnTo>
                      <a:pt x="300" y="851"/>
                    </a:lnTo>
                    <a:lnTo>
                      <a:pt x="285" y="902"/>
                    </a:lnTo>
                    <a:lnTo>
                      <a:pt x="270" y="956"/>
                    </a:lnTo>
                    <a:lnTo>
                      <a:pt x="254" y="1010"/>
                    </a:lnTo>
                    <a:lnTo>
                      <a:pt x="239" y="1066"/>
                    </a:lnTo>
                    <a:lnTo>
                      <a:pt x="223" y="1124"/>
                    </a:lnTo>
                    <a:lnTo>
                      <a:pt x="208" y="1182"/>
                    </a:lnTo>
                    <a:lnTo>
                      <a:pt x="193" y="1243"/>
                    </a:lnTo>
                    <a:lnTo>
                      <a:pt x="177" y="1304"/>
                    </a:lnTo>
                    <a:lnTo>
                      <a:pt x="162" y="1368"/>
                    </a:lnTo>
                    <a:lnTo>
                      <a:pt x="146" y="1432"/>
                    </a:lnTo>
                    <a:lnTo>
                      <a:pt x="131" y="1497"/>
                    </a:lnTo>
                    <a:lnTo>
                      <a:pt x="115" y="1564"/>
                    </a:lnTo>
                    <a:lnTo>
                      <a:pt x="100" y="1633"/>
                    </a:lnTo>
                    <a:cubicBezTo>
                      <a:pt x="94" y="1658"/>
                      <a:pt x="68" y="1675"/>
                      <a:pt x="42" y="1669"/>
                    </a:cubicBezTo>
                    <a:cubicBezTo>
                      <a:pt x="17" y="1663"/>
                      <a:pt x="0" y="1637"/>
                      <a:pt x="6" y="1611"/>
                    </a:cubicBezTo>
                    <a:close/>
                  </a:path>
                </a:pathLst>
              </a:custGeom>
              <a:solidFill>
                <a:srgbClr val="4472C4"/>
              </a:solidFill>
              <a:ln w="1588" cap="flat">
                <a:solidFill>
                  <a:srgbClr val="4472C4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2" name="矩形 41"/>
            <p:cNvSpPr/>
            <p:nvPr/>
          </p:nvSpPr>
          <p:spPr>
            <a:xfrm>
              <a:off x="3177679" y="4653878"/>
              <a:ext cx="801385" cy="7842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3" name="矩形 40"/>
            <p:cNvSpPr/>
            <p:nvPr/>
          </p:nvSpPr>
          <p:spPr>
            <a:xfrm rot="21027525">
              <a:off x="835823" y="4292527"/>
              <a:ext cx="801385" cy="7424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4" name="直接箭头连接符 51"/>
            <p:cNvCxnSpPr/>
            <p:nvPr/>
          </p:nvCxnSpPr>
          <p:spPr>
            <a:xfrm>
              <a:off x="1611962" y="4790462"/>
              <a:ext cx="1571893" cy="312634"/>
            </a:xfrm>
            <a:prstGeom prst="straightConnector1">
              <a:avLst/>
            </a:prstGeom>
            <a:noFill/>
            <a:ln w="25400" cap="flat" cmpd="sng" algn="ctr">
              <a:solidFill>
                <a:srgbClr val="4472C4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直接箭头连接符 30"/>
            <p:cNvCxnSpPr/>
            <p:nvPr/>
          </p:nvCxnSpPr>
          <p:spPr>
            <a:xfrm flipH="1">
              <a:off x="1643223" y="3965392"/>
              <a:ext cx="1382623" cy="823515"/>
            </a:xfrm>
            <a:prstGeom prst="straightConnector1">
              <a:avLst/>
            </a:prstGeom>
            <a:noFill/>
            <a:ln w="25400" cap="flat" cmpd="sng" algn="ctr">
              <a:solidFill>
                <a:srgbClr val="4472C4"/>
              </a:solidFill>
              <a:prstDash val="dash"/>
              <a:miter lim="800000"/>
              <a:headEnd type="none" w="lg" len="lg"/>
              <a:tailEnd type="stealth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01" name="Group 9"/>
          <p:cNvGrpSpPr>
            <a:grpSpLocks noChangeAspect="1"/>
          </p:cNvGrpSpPr>
          <p:nvPr/>
        </p:nvGrpSpPr>
        <p:grpSpPr>
          <a:xfrm>
            <a:off x="6613467" y="1353028"/>
            <a:ext cx="176153" cy="490084"/>
            <a:chOff x="5907867" y="2282111"/>
            <a:chExt cx="137160" cy="38160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5976447" y="2395006"/>
              <a:ext cx="2005" cy="26870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3" name="Isosceles Triangle 8"/>
            <p:cNvSpPr/>
            <p:nvPr/>
          </p:nvSpPr>
          <p:spPr>
            <a:xfrm flipV="1">
              <a:off x="5907867" y="2282111"/>
              <a:ext cx="137160" cy="137160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6524156" y="2311597"/>
            <a:ext cx="1765987" cy="1444216"/>
            <a:chOff x="5061363" y="2657082"/>
            <a:chExt cx="1418135" cy="1159744"/>
          </a:xfrm>
        </p:grpSpPr>
        <p:sp>
          <p:nvSpPr>
            <p:cNvPr id="105" name="矩形 41"/>
            <p:cNvSpPr/>
            <p:nvPr/>
          </p:nvSpPr>
          <p:spPr>
            <a:xfrm>
              <a:off x="5678113" y="2853542"/>
              <a:ext cx="801385" cy="52492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6" name="Group 1"/>
            <p:cNvGrpSpPr/>
            <p:nvPr/>
          </p:nvGrpSpPr>
          <p:grpSpPr>
            <a:xfrm>
              <a:off x="5705265" y="3065300"/>
              <a:ext cx="367259" cy="213840"/>
              <a:chOff x="5926156" y="3078000"/>
              <a:chExt cx="367259" cy="213840"/>
            </a:xfrm>
          </p:grpSpPr>
          <p:grpSp>
            <p:nvGrpSpPr>
              <p:cNvPr id="123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125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24" name="Straight Connector 123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noFill/>
              <a:ln w="603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grpSp>
          <p:nvGrpSpPr>
            <p:cNvPr id="107" name="Group 15"/>
            <p:cNvGrpSpPr>
              <a:grpSpLocks noChangeAspect="1"/>
            </p:cNvGrpSpPr>
            <p:nvPr/>
          </p:nvGrpSpPr>
          <p:grpSpPr bwMode="auto">
            <a:xfrm rot="5400000" flipV="1">
              <a:off x="5179965" y="2759122"/>
              <a:ext cx="581664" cy="818867"/>
              <a:chOff x="3945" y="1596"/>
              <a:chExt cx="792" cy="1176"/>
            </a:xfrm>
          </p:grpSpPr>
          <p:sp>
            <p:nvSpPr>
              <p:cNvPr id="121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121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8" name="Group 107"/>
            <p:cNvGrpSpPr>
              <a:grpSpLocks noChangeAspect="1"/>
            </p:cNvGrpSpPr>
            <p:nvPr/>
          </p:nvGrpSpPr>
          <p:grpSpPr bwMode="auto">
            <a:xfrm rot="7876706" flipV="1">
              <a:off x="5266400" y="2538480"/>
              <a:ext cx="581664" cy="818867"/>
              <a:chOff x="3945" y="1596"/>
              <a:chExt cx="792" cy="1176"/>
            </a:xfrm>
          </p:grpSpPr>
          <p:sp>
            <p:nvSpPr>
              <p:cNvPr id="119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" cap="flat">
                <a:solidFill>
                  <a:srgbClr val="000000">
                    <a:alpha val="20000"/>
                  </a:srgb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9" name="Group 15"/>
            <p:cNvGrpSpPr>
              <a:grpSpLocks noChangeAspect="1"/>
            </p:cNvGrpSpPr>
            <p:nvPr/>
          </p:nvGrpSpPr>
          <p:grpSpPr bwMode="auto">
            <a:xfrm rot="6882085" flipV="1">
              <a:off x="5202711" y="2638565"/>
              <a:ext cx="581664" cy="818867"/>
              <a:chOff x="3945" y="1596"/>
              <a:chExt cx="792" cy="1176"/>
            </a:xfrm>
          </p:grpSpPr>
          <p:sp>
            <p:nvSpPr>
              <p:cNvPr id="117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6" cap="flat">
                <a:solidFill>
                  <a:sysClr val="windowText" lastClr="000000">
                    <a:lumMod val="50000"/>
                    <a:lumOff val="50000"/>
                    <a:alpha val="60000"/>
                  </a:sys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0" name="Arc 109"/>
            <p:cNvSpPr/>
            <p:nvPr/>
          </p:nvSpPr>
          <p:spPr>
            <a:xfrm rot="14206206">
              <a:off x="5966765" y="3027277"/>
              <a:ext cx="531916" cy="422906"/>
            </a:xfrm>
            <a:prstGeom prst="arc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1" name="Group 15"/>
            <p:cNvGrpSpPr>
              <a:grpSpLocks noChangeAspect="1"/>
            </p:cNvGrpSpPr>
            <p:nvPr/>
          </p:nvGrpSpPr>
          <p:grpSpPr bwMode="auto">
            <a:xfrm rot="2476706" flipV="1">
              <a:off x="5289148" y="2997959"/>
              <a:ext cx="581664" cy="818867"/>
              <a:chOff x="3945" y="1596"/>
              <a:chExt cx="792" cy="1176"/>
            </a:xfrm>
          </p:grpSpPr>
          <p:sp>
            <p:nvSpPr>
              <p:cNvPr id="115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6" cap="flat">
                <a:solidFill>
                  <a:srgbClr val="000000">
                    <a:alpha val="20000"/>
                  </a:srgb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2" name="Group 15"/>
            <p:cNvGrpSpPr>
              <a:grpSpLocks noChangeAspect="1"/>
            </p:cNvGrpSpPr>
            <p:nvPr/>
          </p:nvGrpSpPr>
          <p:grpSpPr bwMode="auto">
            <a:xfrm rot="14717915">
              <a:off x="5204987" y="2893322"/>
              <a:ext cx="581664" cy="818867"/>
              <a:chOff x="3945" y="1596"/>
              <a:chExt cx="792" cy="1176"/>
            </a:xfrm>
          </p:grpSpPr>
          <p:sp>
            <p:nvSpPr>
              <p:cNvPr id="113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3945" y="1596"/>
                <a:ext cx="792" cy="1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16"/>
              <p:cNvSpPr>
                <a:spLocks noEditPoints="1"/>
              </p:cNvSpPr>
              <p:nvPr/>
            </p:nvSpPr>
            <p:spPr bwMode="auto">
              <a:xfrm>
                <a:off x="4080" y="1821"/>
                <a:ext cx="522" cy="871"/>
              </a:xfrm>
              <a:custGeom>
                <a:avLst/>
                <a:gdLst/>
                <a:ahLst/>
                <a:cxnLst>
                  <a:cxn ang="0">
                    <a:pos x="679" y="2313"/>
                  </a:cxn>
                  <a:cxn ang="0">
                    <a:pos x="896" y="2089"/>
                  </a:cxn>
                  <a:cxn ang="0">
                    <a:pos x="950" y="1945"/>
                  </a:cxn>
                  <a:cxn ang="0">
                    <a:pos x="987" y="1975"/>
                  </a:cxn>
                  <a:cxn ang="0">
                    <a:pos x="1063" y="1740"/>
                  </a:cxn>
                  <a:cxn ang="0">
                    <a:pos x="1014" y="1822"/>
                  </a:cxn>
                  <a:cxn ang="0">
                    <a:pos x="1182" y="1619"/>
                  </a:cxn>
                  <a:cxn ang="0">
                    <a:pos x="1234" y="1401"/>
                  </a:cxn>
                  <a:cxn ang="0">
                    <a:pos x="1198" y="1490"/>
                  </a:cxn>
                  <a:cxn ang="0">
                    <a:pos x="1340" y="1233"/>
                  </a:cxn>
                  <a:cxn ang="0">
                    <a:pos x="1312" y="1129"/>
                  </a:cxn>
                  <a:cxn ang="0">
                    <a:pos x="1376" y="1053"/>
                  </a:cxn>
                  <a:cxn ang="0">
                    <a:pos x="1344" y="904"/>
                  </a:cxn>
                  <a:cxn ang="0">
                    <a:pos x="1368" y="969"/>
                  </a:cxn>
                  <a:cxn ang="0">
                    <a:pos x="1352" y="635"/>
                  </a:cxn>
                  <a:cxn ang="0">
                    <a:pos x="1343" y="759"/>
                  </a:cxn>
                  <a:cxn ang="0">
                    <a:pos x="1343" y="513"/>
                  </a:cxn>
                  <a:cxn ang="0">
                    <a:pos x="1218" y="368"/>
                  </a:cxn>
                  <a:cxn ang="0">
                    <a:pos x="1244" y="299"/>
                  </a:cxn>
                  <a:cxn ang="0">
                    <a:pos x="1241" y="404"/>
                  </a:cxn>
                  <a:cxn ang="0">
                    <a:pos x="1108" y="146"/>
                  </a:cxn>
                  <a:cxn ang="0">
                    <a:pos x="1003" y="136"/>
                  </a:cxn>
                  <a:cxn ang="0">
                    <a:pos x="908" y="58"/>
                  </a:cxn>
                  <a:cxn ang="0">
                    <a:pos x="1018" y="90"/>
                  </a:cxn>
                  <a:cxn ang="0">
                    <a:pos x="753" y="47"/>
                  </a:cxn>
                  <a:cxn ang="0">
                    <a:pos x="768" y="2"/>
                  </a:cxn>
                  <a:cxn ang="0">
                    <a:pos x="649" y="48"/>
                  </a:cxn>
                  <a:cxn ang="0">
                    <a:pos x="549" y="22"/>
                  </a:cxn>
                  <a:cxn ang="0">
                    <a:pos x="649" y="48"/>
                  </a:cxn>
                  <a:cxn ang="0">
                    <a:pos x="358" y="123"/>
                  </a:cxn>
                  <a:cxn ang="0">
                    <a:pos x="488" y="67"/>
                  </a:cxn>
                  <a:cxn ang="0">
                    <a:pos x="284" y="214"/>
                  </a:cxn>
                  <a:cxn ang="0">
                    <a:pos x="279" y="151"/>
                  </a:cxn>
                  <a:cxn ang="0">
                    <a:pos x="191" y="336"/>
                  </a:cxn>
                  <a:cxn ang="0">
                    <a:pos x="116" y="363"/>
                  </a:cxn>
                  <a:cxn ang="0">
                    <a:pos x="115" y="482"/>
                  </a:cxn>
                  <a:cxn ang="0">
                    <a:pos x="50" y="529"/>
                  </a:cxn>
                  <a:cxn ang="0">
                    <a:pos x="64" y="670"/>
                  </a:cxn>
                  <a:cxn ang="0">
                    <a:pos x="0" y="728"/>
                  </a:cxn>
                  <a:cxn ang="0">
                    <a:pos x="48" y="851"/>
                  </a:cxn>
                  <a:cxn ang="0">
                    <a:pos x="3" y="951"/>
                  </a:cxn>
                  <a:cxn ang="0">
                    <a:pos x="48" y="851"/>
                  </a:cxn>
                  <a:cxn ang="0">
                    <a:pos x="28" y="1141"/>
                  </a:cxn>
                  <a:cxn ang="0">
                    <a:pos x="105" y="1218"/>
                  </a:cxn>
                  <a:cxn ang="0">
                    <a:pos x="65" y="1245"/>
                  </a:cxn>
                  <a:cxn ang="0">
                    <a:pos x="191" y="1472"/>
                  </a:cxn>
                  <a:cxn ang="0">
                    <a:pos x="131" y="1387"/>
                  </a:cxn>
                  <a:cxn ang="0">
                    <a:pos x="236" y="1683"/>
                  </a:cxn>
                  <a:cxn ang="0">
                    <a:pos x="366" y="1822"/>
                  </a:cxn>
                  <a:cxn ang="0">
                    <a:pos x="294" y="1732"/>
                  </a:cxn>
                  <a:cxn ang="0">
                    <a:pos x="439" y="2009"/>
                  </a:cxn>
                  <a:cxn ang="0">
                    <a:pos x="540" y="2075"/>
                  </a:cxn>
                  <a:cxn ang="0">
                    <a:pos x="499" y="2056"/>
                  </a:cxn>
                  <a:cxn ang="0">
                    <a:pos x="710" y="2316"/>
                  </a:cxn>
                  <a:cxn ang="0">
                    <a:pos x="654" y="2204"/>
                  </a:cxn>
                </a:cxnLst>
                <a:rect l="0" t="0" r="r" b="b"/>
                <a:pathLst>
                  <a:path w="1393" h="2323">
                    <a:moveTo>
                      <a:pt x="679" y="2279"/>
                    </a:moveTo>
                    <a:lnTo>
                      <a:pt x="747" y="2212"/>
                    </a:lnTo>
                    <a:cubicBezTo>
                      <a:pt x="757" y="2202"/>
                      <a:pt x="772" y="2202"/>
                      <a:pt x="781" y="2212"/>
                    </a:cubicBezTo>
                    <a:cubicBezTo>
                      <a:pt x="791" y="2221"/>
                      <a:pt x="791" y="2236"/>
                      <a:pt x="781" y="2246"/>
                    </a:cubicBezTo>
                    <a:lnTo>
                      <a:pt x="713" y="2313"/>
                    </a:lnTo>
                    <a:cubicBezTo>
                      <a:pt x="704" y="2323"/>
                      <a:pt x="689" y="2323"/>
                      <a:pt x="679" y="2313"/>
                    </a:cubicBezTo>
                    <a:cubicBezTo>
                      <a:pt x="670" y="2304"/>
                      <a:pt x="670" y="2289"/>
                      <a:pt x="679" y="2279"/>
                    </a:cubicBezTo>
                    <a:close/>
                    <a:moveTo>
                      <a:pt x="800" y="2138"/>
                    </a:moveTo>
                    <a:lnTo>
                      <a:pt x="820" y="2107"/>
                    </a:lnTo>
                    <a:lnTo>
                      <a:pt x="859" y="2059"/>
                    </a:lnTo>
                    <a:cubicBezTo>
                      <a:pt x="867" y="2049"/>
                      <a:pt x="882" y="2047"/>
                      <a:pt x="893" y="2055"/>
                    </a:cubicBezTo>
                    <a:cubicBezTo>
                      <a:pt x="903" y="2064"/>
                      <a:pt x="905" y="2079"/>
                      <a:pt x="896" y="2089"/>
                    </a:cubicBezTo>
                    <a:lnTo>
                      <a:pt x="860" y="2134"/>
                    </a:lnTo>
                    <a:lnTo>
                      <a:pt x="840" y="2164"/>
                    </a:lnTo>
                    <a:cubicBezTo>
                      <a:pt x="833" y="2175"/>
                      <a:pt x="818" y="2178"/>
                      <a:pt x="807" y="2171"/>
                    </a:cubicBezTo>
                    <a:cubicBezTo>
                      <a:pt x="796" y="2163"/>
                      <a:pt x="793" y="2149"/>
                      <a:pt x="800" y="2138"/>
                    </a:cubicBezTo>
                    <a:close/>
                    <a:moveTo>
                      <a:pt x="919" y="1984"/>
                    </a:moveTo>
                    <a:lnTo>
                      <a:pt x="950" y="1945"/>
                    </a:lnTo>
                    <a:lnTo>
                      <a:pt x="947" y="1950"/>
                    </a:lnTo>
                    <a:lnTo>
                      <a:pt x="968" y="1908"/>
                    </a:lnTo>
                    <a:cubicBezTo>
                      <a:pt x="974" y="1896"/>
                      <a:pt x="988" y="1891"/>
                      <a:pt x="1000" y="1897"/>
                    </a:cubicBezTo>
                    <a:cubicBezTo>
                      <a:pt x="1012" y="1903"/>
                      <a:pt x="1017" y="1918"/>
                      <a:pt x="1011" y="1930"/>
                    </a:cubicBezTo>
                    <a:lnTo>
                      <a:pt x="990" y="1971"/>
                    </a:lnTo>
                    <a:cubicBezTo>
                      <a:pt x="989" y="1973"/>
                      <a:pt x="988" y="1974"/>
                      <a:pt x="987" y="1975"/>
                    </a:cubicBezTo>
                    <a:lnTo>
                      <a:pt x="956" y="2014"/>
                    </a:lnTo>
                    <a:cubicBezTo>
                      <a:pt x="948" y="2024"/>
                      <a:pt x="933" y="2026"/>
                      <a:pt x="923" y="2018"/>
                    </a:cubicBezTo>
                    <a:cubicBezTo>
                      <a:pt x="912" y="2010"/>
                      <a:pt x="911" y="1994"/>
                      <a:pt x="919" y="1984"/>
                    </a:cubicBezTo>
                    <a:close/>
                    <a:moveTo>
                      <a:pt x="1014" y="1822"/>
                    </a:moveTo>
                    <a:lnTo>
                      <a:pt x="1044" y="1772"/>
                    </a:lnTo>
                    <a:lnTo>
                      <a:pt x="1063" y="1740"/>
                    </a:lnTo>
                    <a:cubicBezTo>
                      <a:pt x="1070" y="1728"/>
                      <a:pt x="1085" y="1725"/>
                      <a:pt x="1096" y="1731"/>
                    </a:cubicBezTo>
                    <a:cubicBezTo>
                      <a:pt x="1108" y="1738"/>
                      <a:pt x="1111" y="1753"/>
                      <a:pt x="1105" y="1764"/>
                    </a:cubicBezTo>
                    <a:lnTo>
                      <a:pt x="1085" y="1797"/>
                    </a:lnTo>
                    <a:lnTo>
                      <a:pt x="1055" y="1847"/>
                    </a:lnTo>
                    <a:cubicBezTo>
                      <a:pt x="1048" y="1858"/>
                      <a:pt x="1034" y="1862"/>
                      <a:pt x="1022" y="1855"/>
                    </a:cubicBezTo>
                    <a:cubicBezTo>
                      <a:pt x="1011" y="1848"/>
                      <a:pt x="1007" y="1833"/>
                      <a:pt x="1014" y="1822"/>
                    </a:cubicBezTo>
                    <a:close/>
                    <a:moveTo>
                      <a:pt x="1109" y="1657"/>
                    </a:moveTo>
                    <a:lnTo>
                      <a:pt x="1139" y="1598"/>
                    </a:lnTo>
                    <a:lnTo>
                      <a:pt x="1155" y="1571"/>
                    </a:lnTo>
                    <a:cubicBezTo>
                      <a:pt x="1162" y="1560"/>
                      <a:pt x="1177" y="1556"/>
                      <a:pt x="1188" y="1563"/>
                    </a:cubicBezTo>
                    <a:cubicBezTo>
                      <a:pt x="1199" y="1570"/>
                      <a:pt x="1203" y="1584"/>
                      <a:pt x="1196" y="1596"/>
                    </a:cubicBezTo>
                    <a:lnTo>
                      <a:pt x="1182" y="1619"/>
                    </a:lnTo>
                    <a:lnTo>
                      <a:pt x="1152" y="1679"/>
                    </a:lnTo>
                    <a:cubicBezTo>
                      <a:pt x="1146" y="1691"/>
                      <a:pt x="1132" y="1695"/>
                      <a:pt x="1120" y="1690"/>
                    </a:cubicBezTo>
                    <a:cubicBezTo>
                      <a:pt x="1108" y="1684"/>
                      <a:pt x="1103" y="1669"/>
                      <a:pt x="1109" y="1657"/>
                    </a:cubicBezTo>
                    <a:close/>
                    <a:moveTo>
                      <a:pt x="1198" y="1490"/>
                    </a:moveTo>
                    <a:lnTo>
                      <a:pt x="1218" y="1440"/>
                    </a:lnTo>
                    <a:lnTo>
                      <a:pt x="1234" y="1401"/>
                    </a:lnTo>
                    <a:cubicBezTo>
                      <a:pt x="1239" y="1388"/>
                      <a:pt x="1253" y="1382"/>
                      <a:pt x="1265" y="1387"/>
                    </a:cubicBezTo>
                    <a:cubicBezTo>
                      <a:pt x="1277" y="1392"/>
                      <a:pt x="1283" y="1406"/>
                      <a:pt x="1278" y="1419"/>
                    </a:cubicBezTo>
                    <a:lnTo>
                      <a:pt x="1263" y="1457"/>
                    </a:lnTo>
                    <a:lnTo>
                      <a:pt x="1243" y="1508"/>
                    </a:lnTo>
                    <a:cubicBezTo>
                      <a:pt x="1238" y="1520"/>
                      <a:pt x="1224" y="1526"/>
                      <a:pt x="1211" y="1521"/>
                    </a:cubicBezTo>
                    <a:cubicBezTo>
                      <a:pt x="1199" y="1516"/>
                      <a:pt x="1193" y="1502"/>
                      <a:pt x="1198" y="1490"/>
                    </a:cubicBezTo>
                    <a:close/>
                    <a:moveTo>
                      <a:pt x="1269" y="1312"/>
                    </a:moveTo>
                    <a:lnTo>
                      <a:pt x="1282" y="1280"/>
                    </a:lnTo>
                    <a:lnTo>
                      <a:pt x="1281" y="1284"/>
                    </a:lnTo>
                    <a:lnTo>
                      <a:pt x="1293" y="1223"/>
                    </a:lnTo>
                    <a:cubicBezTo>
                      <a:pt x="1296" y="1210"/>
                      <a:pt x="1308" y="1202"/>
                      <a:pt x="1321" y="1205"/>
                    </a:cubicBezTo>
                    <a:cubicBezTo>
                      <a:pt x="1334" y="1207"/>
                      <a:pt x="1343" y="1220"/>
                      <a:pt x="1340" y="1233"/>
                    </a:cubicBezTo>
                    <a:lnTo>
                      <a:pt x="1328" y="1293"/>
                    </a:lnTo>
                    <a:cubicBezTo>
                      <a:pt x="1328" y="1295"/>
                      <a:pt x="1327" y="1296"/>
                      <a:pt x="1327" y="1297"/>
                    </a:cubicBezTo>
                    <a:lnTo>
                      <a:pt x="1314" y="1329"/>
                    </a:lnTo>
                    <a:cubicBezTo>
                      <a:pt x="1309" y="1342"/>
                      <a:pt x="1295" y="1348"/>
                      <a:pt x="1283" y="1343"/>
                    </a:cubicBezTo>
                    <a:cubicBezTo>
                      <a:pt x="1270" y="1338"/>
                      <a:pt x="1264" y="1324"/>
                      <a:pt x="1269" y="1312"/>
                    </a:cubicBezTo>
                    <a:close/>
                    <a:moveTo>
                      <a:pt x="1312" y="1129"/>
                    </a:moveTo>
                    <a:lnTo>
                      <a:pt x="1313" y="1124"/>
                    </a:lnTo>
                    <a:lnTo>
                      <a:pt x="1329" y="1044"/>
                    </a:lnTo>
                    <a:lnTo>
                      <a:pt x="1331" y="1035"/>
                    </a:lnTo>
                    <a:cubicBezTo>
                      <a:pt x="1333" y="1022"/>
                      <a:pt x="1346" y="1014"/>
                      <a:pt x="1359" y="1016"/>
                    </a:cubicBezTo>
                    <a:cubicBezTo>
                      <a:pt x="1372" y="1019"/>
                      <a:pt x="1380" y="1032"/>
                      <a:pt x="1378" y="1045"/>
                    </a:cubicBezTo>
                    <a:lnTo>
                      <a:pt x="1376" y="1053"/>
                    </a:lnTo>
                    <a:lnTo>
                      <a:pt x="1360" y="1133"/>
                    </a:lnTo>
                    <a:lnTo>
                      <a:pt x="1359" y="1139"/>
                    </a:lnTo>
                    <a:cubicBezTo>
                      <a:pt x="1356" y="1152"/>
                      <a:pt x="1344" y="1160"/>
                      <a:pt x="1331" y="1158"/>
                    </a:cubicBezTo>
                    <a:cubicBezTo>
                      <a:pt x="1318" y="1155"/>
                      <a:pt x="1309" y="1142"/>
                      <a:pt x="1312" y="1129"/>
                    </a:cubicBezTo>
                    <a:close/>
                    <a:moveTo>
                      <a:pt x="1344" y="945"/>
                    </a:moveTo>
                    <a:lnTo>
                      <a:pt x="1344" y="904"/>
                    </a:lnTo>
                    <a:lnTo>
                      <a:pt x="1344" y="849"/>
                    </a:lnTo>
                    <a:cubicBezTo>
                      <a:pt x="1344" y="836"/>
                      <a:pt x="1355" y="825"/>
                      <a:pt x="1368" y="825"/>
                    </a:cubicBezTo>
                    <a:cubicBezTo>
                      <a:pt x="1382" y="825"/>
                      <a:pt x="1392" y="836"/>
                      <a:pt x="1392" y="849"/>
                    </a:cubicBezTo>
                    <a:lnTo>
                      <a:pt x="1392" y="904"/>
                    </a:lnTo>
                    <a:lnTo>
                      <a:pt x="1392" y="945"/>
                    </a:lnTo>
                    <a:cubicBezTo>
                      <a:pt x="1392" y="959"/>
                      <a:pt x="1382" y="969"/>
                      <a:pt x="1368" y="969"/>
                    </a:cubicBezTo>
                    <a:cubicBezTo>
                      <a:pt x="1355" y="969"/>
                      <a:pt x="1344" y="959"/>
                      <a:pt x="1344" y="945"/>
                    </a:cubicBezTo>
                    <a:close/>
                    <a:moveTo>
                      <a:pt x="1343" y="759"/>
                    </a:moveTo>
                    <a:lnTo>
                      <a:pt x="1329" y="702"/>
                    </a:lnTo>
                    <a:cubicBezTo>
                      <a:pt x="1329" y="700"/>
                      <a:pt x="1328" y="698"/>
                      <a:pt x="1328" y="696"/>
                    </a:cubicBezTo>
                    <a:lnTo>
                      <a:pt x="1328" y="659"/>
                    </a:lnTo>
                    <a:cubicBezTo>
                      <a:pt x="1328" y="646"/>
                      <a:pt x="1339" y="635"/>
                      <a:pt x="1352" y="635"/>
                    </a:cubicBezTo>
                    <a:cubicBezTo>
                      <a:pt x="1366" y="635"/>
                      <a:pt x="1376" y="646"/>
                      <a:pt x="1376" y="659"/>
                    </a:cubicBezTo>
                    <a:lnTo>
                      <a:pt x="1376" y="696"/>
                    </a:lnTo>
                    <a:lnTo>
                      <a:pt x="1376" y="691"/>
                    </a:lnTo>
                    <a:lnTo>
                      <a:pt x="1390" y="748"/>
                    </a:lnTo>
                    <a:cubicBezTo>
                      <a:pt x="1393" y="761"/>
                      <a:pt x="1385" y="774"/>
                      <a:pt x="1373" y="777"/>
                    </a:cubicBezTo>
                    <a:cubicBezTo>
                      <a:pt x="1360" y="780"/>
                      <a:pt x="1347" y="772"/>
                      <a:pt x="1343" y="759"/>
                    </a:cubicBezTo>
                    <a:close/>
                    <a:moveTo>
                      <a:pt x="1313" y="573"/>
                    </a:moveTo>
                    <a:lnTo>
                      <a:pt x="1298" y="528"/>
                    </a:lnTo>
                    <a:lnTo>
                      <a:pt x="1285" y="479"/>
                    </a:lnTo>
                    <a:cubicBezTo>
                      <a:pt x="1282" y="466"/>
                      <a:pt x="1290" y="453"/>
                      <a:pt x="1303" y="450"/>
                    </a:cubicBezTo>
                    <a:cubicBezTo>
                      <a:pt x="1316" y="447"/>
                      <a:pt x="1329" y="455"/>
                      <a:pt x="1332" y="467"/>
                    </a:cubicBezTo>
                    <a:lnTo>
                      <a:pt x="1343" y="513"/>
                    </a:lnTo>
                    <a:lnTo>
                      <a:pt x="1358" y="558"/>
                    </a:lnTo>
                    <a:cubicBezTo>
                      <a:pt x="1362" y="570"/>
                      <a:pt x="1356" y="584"/>
                      <a:pt x="1343" y="588"/>
                    </a:cubicBezTo>
                    <a:cubicBezTo>
                      <a:pt x="1330" y="592"/>
                      <a:pt x="1317" y="586"/>
                      <a:pt x="1313" y="573"/>
                    </a:cubicBezTo>
                    <a:close/>
                    <a:moveTo>
                      <a:pt x="1241" y="404"/>
                    </a:moveTo>
                    <a:lnTo>
                      <a:pt x="1220" y="374"/>
                    </a:lnTo>
                    <a:cubicBezTo>
                      <a:pt x="1219" y="372"/>
                      <a:pt x="1218" y="370"/>
                      <a:pt x="1218" y="368"/>
                    </a:cubicBezTo>
                    <a:lnTo>
                      <a:pt x="1202" y="320"/>
                    </a:lnTo>
                    <a:lnTo>
                      <a:pt x="1204" y="326"/>
                    </a:lnTo>
                    <a:lnTo>
                      <a:pt x="1200" y="319"/>
                    </a:lnTo>
                    <a:cubicBezTo>
                      <a:pt x="1192" y="307"/>
                      <a:pt x="1195" y="293"/>
                      <a:pt x="1206" y="285"/>
                    </a:cubicBezTo>
                    <a:cubicBezTo>
                      <a:pt x="1217" y="278"/>
                      <a:pt x="1232" y="281"/>
                      <a:pt x="1240" y="292"/>
                    </a:cubicBezTo>
                    <a:lnTo>
                      <a:pt x="1244" y="299"/>
                    </a:lnTo>
                    <a:cubicBezTo>
                      <a:pt x="1246" y="301"/>
                      <a:pt x="1247" y="303"/>
                      <a:pt x="1247" y="305"/>
                    </a:cubicBezTo>
                    <a:lnTo>
                      <a:pt x="1263" y="353"/>
                    </a:lnTo>
                    <a:lnTo>
                      <a:pt x="1260" y="347"/>
                    </a:lnTo>
                    <a:lnTo>
                      <a:pt x="1281" y="378"/>
                    </a:lnTo>
                    <a:cubicBezTo>
                      <a:pt x="1288" y="389"/>
                      <a:pt x="1285" y="404"/>
                      <a:pt x="1274" y="411"/>
                    </a:cubicBezTo>
                    <a:cubicBezTo>
                      <a:pt x="1263" y="418"/>
                      <a:pt x="1248" y="415"/>
                      <a:pt x="1241" y="404"/>
                    </a:cubicBezTo>
                    <a:close/>
                    <a:moveTo>
                      <a:pt x="1142" y="248"/>
                    </a:moveTo>
                    <a:lnTo>
                      <a:pt x="1127" y="233"/>
                    </a:lnTo>
                    <a:lnTo>
                      <a:pt x="1095" y="201"/>
                    </a:lnTo>
                    <a:lnTo>
                      <a:pt x="1074" y="180"/>
                    </a:lnTo>
                    <a:cubicBezTo>
                      <a:pt x="1065" y="171"/>
                      <a:pt x="1065" y="156"/>
                      <a:pt x="1074" y="146"/>
                    </a:cubicBezTo>
                    <a:cubicBezTo>
                      <a:pt x="1084" y="137"/>
                      <a:pt x="1099" y="137"/>
                      <a:pt x="1108" y="146"/>
                    </a:cubicBezTo>
                    <a:lnTo>
                      <a:pt x="1129" y="167"/>
                    </a:lnTo>
                    <a:lnTo>
                      <a:pt x="1161" y="199"/>
                    </a:lnTo>
                    <a:lnTo>
                      <a:pt x="1176" y="214"/>
                    </a:lnTo>
                    <a:cubicBezTo>
                      <a:pt x="1186" y="224"/>
                      <a:pt x="1186" y="239"/>
                      <a:pt x="1176" y="248"/>
                    </a:cubicBezTo>
                    <a:cubicBezTo>
                      <a:pt x="1167" y="258"/>
                      <a:pt x="1152" y="258"/>
                      <a:pt x="1142" y="248"/>
                    </a:cubicBezTo>
                    <a:close/>
                    <a:moveTo>
                      <a:pt x="1003" y="136"/>
                    </a:moveTo>
                    <a:lnTo>
                      <a:pt x="977" y="127"/>
                    </a:lnTo>
                    <a:cubicBezTo>
                      <a:pt x="973" y="126"/>
                      <a:pt x="970" y="124"/>
                      <a:pt x="967" y="121"/>
                    </a:cubicBezTo>
                    <a:lnTo>
                      <a:pt x="935" y="89"/>
                    </a:lnTo>
                    <a:lnTo>
                      <a:pt x="945" y="95"/>
                    </a:lnTo>
                    <a:lnTo>
                      <a:pt x="923" y="88"/>
                    </a:lnTo>
                    <a:cubicBezTo>
                      <a:pt x="910" y="84"/>
                      <a:pt x="904" y="70"/>
                      <a:pt x="908" y="58"/>
                    </a:cubicBezTo>
                    <a:cubicBezTo>
                      <a:pt x="912" y="45"/>
                      <a:pt x="926" y="38"/>
                      <a:pt x="938" y="42"/>
                    </a:cubicBezTo>
                    <a:lnTo>
                      <a:pt x="960" y="50"/>
                    </a:lnTo>
                    <a:cubicBezTo>
                      <a:pt x="964" y="51"/>
                      <a:pt x="967" y="53"/>
                      <a:pt x="969" y="55"/>
                    </a:cubicBezTo>
                    <a:lnTo>
                      <a:pt x="1001" y="87"/>
                    </a:lnTo>
                    <a:lnTo>
                      <a:pt x="992" y="82"/>
                    </a:lnTo>
                    <a:lnTo>
                      <a:pt x="1018" y="90"/>
                    </a:lnTo>
                    <a:cubicBezTo>
                      <a:pt x="1031" y="95"/>
                      <a:pt x="1038" y="108"/>
                      <a:pt x="1033" y="121"/>
                    </a:cubicBezTo>
                    <a:cubicBezTo>
                      <a:pt x="1029" y="133"/>
                      <a:pt x="1016" y="140"/>
                      <a:pt x="1003" y="136"/>
                    </a:cubicBezTo>
                    <a:close/>
                    <a:moveTo>
                      <a:pt x="839" y="64"/>
                    </a:moveTo>
                    <a:lnTo>
                      <a:pt x="808" y="64"/>
                    </a:lnTo>
                    <a:cubicBezTo>
                      <a:pt x="806" y="64"/>
                      <a:pt x="803" y="64"/>
                      <a:pt x="801" y="63"/>
                    </a:cubicBezTo>
                    <a:lnTo>
                      <a:pt x="753" y="47"/>
                    </a:lnTo>
                    <a:lnTo>
                      <a:pt x="760" y="48"/>
                    </a:lnTo>
                    <a:lnTo>
                      <a:pt x="745" y="48"/>
                    </a:lnTo>
                    <a:cubicBezTo>
                      <a:pt x="732" y="48"/>
                      <a:pt x="721" y="38"/>
                      <a:pt x="721" y="24"/>
                    </a:cubicBezTo>
                    <a:cubicBezTo>
                      <a:pt x="721" y="11"/>
                      <a:pt x="732" y="0"/>
                      <a:pt x="745" y="0"/>
                    </a:cubicBezTo>
                    <a:lnTo>
                      <a:pt x="760" y="0"/>
                    </a:lnTo>
                    <a:cubicBezTo>
                      <a:pt x="763" y="0"/>
                      <a:pt x="766" y="1"/>
                      <a:pt x="768" y="2"/>
                    </a:cubicBezTo>
                    <a:lnTo>
                      <a:pt x="816" y="18"/>
                    </a:lnTo>
                    <a:lnTo>
                      <a:pt x="808" y="16"/>
                    </a:lnTo>
                    <a:lnTo>
                      <a:pt x="839" y="16"/>
                    </a:lnTo>
                    <a:cubicBezTo>
                      <a:pt x="852" y="16"/>
                      <a:pt x="863" y="27"/>
                      <a:pt x="863" y="40"/>
                    </a:cubicBezTo>
                    <a:cubicBezTo>
                      <a:pt x="863" y="54"/>
                      <a:pt x="852" y="64"/>
                      <a:pt x="839" y="64"/>
                    </a:cubicBezTo>
                    <a:close/>
                    <a:moveTo>
                      <a:pt x="649" y="48"/>
                    </a:moveTo>
                    <a:lnTo>
                      <a:pt x="616" y="48"/>
                    </a:lnTo>
                    <a:lnTo>
                      <a:pt x="624" y="47"/>
                    </a:lnTo>
                    <a:lnTo>
                      <a:pt x="576" y="63"/>
                    </a:lnTo>
                    <a:lnTo>
                      <a:pt x="564" y="67"/>
                    </a:lnTo>
                    <a:cubicBezTo>
                      <a:pt x="551" y="71"/>
                      <a:pt x="538" y="65"/>
                      <a:pt x="534" y="52"/>
                    </a:cubicBezTo>
                    <a:cubicBezTo>
                      <a:pt x="529" y="40"/>
                      <a:pt x="536" y="26"/>
                      <a:pt x="549" y="22"/>
                    </a:cubicBezTo>
                    <a:lnTo>
                      <a:pt x="561" y="18"/>
                    </a:lnTo>
                    <a:lnTo>
                      <a:pt x="609" y="2"/>
                    </a:lnTo>
                    <a:cubicBezTo>
                      <a:pt x="611" y="1"/>
                      <a:pt x="614" y="0"/>
                      <a:pt x="616" y="0"/>
                    </a:cubicBezTo>
                    <a:lnTo>
                      <a:pt x="649" y="0"/>
                    </a:lnTo>
                    <a:cubicBezTo>
                      <a:pt x="662" y="0"/>
                      <a:pt x="673" y="11"/>
                      <a:pt x="673" y="24"/>
                    </a:cubicBezTo>
                    <a:cubicBezTo>
                      <a:pt x="673" y="38"/>
                      <a:pt x="662" y="48"/>
                      <a:pt x="649" y="48"/>
                    </a:cubicBezTo>
                    <a:close/>
                    <a:moveTo>
                      <a:pt x="473" y="98"/>
                    </a:moveTo>
                    <a:lnTo>
                      <a:pt x="432" y="111"/>
                    </a:lnTo>
                    <a:lnTo>
                      <a:pt x="384" y="127"/>
                    </a:lnTo>
                    <a:lnTo>
                      <a:pt x="393" y="121"/>
                    </a:lnTo>
                    <a:lnTo>
                      <a:pt x="392" y="123"/>
                    </a:lnTo>
                    <a:cubicBezTo>
                      <a:pt x="382" y="132"/>
                      <a:pt x="367" y="132"/>
                      <a:pt x="358" y="123"/>
                    </a:cubicBezTo>
                    <a:cubicBezTo>
                      <a:pt x="348" y="114"/>
                      <a:pt x="348" y="99"/>
                      <a:pt x="358" y="89"/>
                    </a:cubicBezTo>
                    <a:lnTo>
                      <a:pt x="359" y="87"/>
                    </a:lnTo>
                    <a:cubicBezTo>
                      <a:pt x="362" y="85"/>
                      <a:pt x="365" y="83"/>
                      <a:pt x="369" y="82"/>
                    </a:cubicBezTo>
                    <a:lnTo>
                      <a:pt x="417" y="66"/>
                    </a:lnTo>
                    <a:lnTo>
                      <a:pt x="458" y="52"/>
                    </a:lnTo>
                    <a:cubicBezTo>
                      <a:pt x="470" y="48"/>
                      <a:pt x="484" y="55"/>
                      <a:pt x="488" y="67"/>
                    </a:cubicBezTo>
                    <a:cubicBezTo>
                      <a:pt x="492" y="80"/>
                      <a:pt x="485" y="93"/>
                      <a:pt x="473" y="98"/>
                    </a:cubicBezTo>
                    <a:close/>
                    <a:moveTo>
                      <a:pt x="314" y="186"/>
                    </a:moveTo>
                    <a:lnTo>
                      <a:pt x="310" y="188"/>
                    </a:lnTo>
                    <a:lnTo>
                      <a:pt x="313" y="185"/>
                    </a:lnTo>
                    <a:lnTo>
                      <a:pt x="281" y="217"/>
                    </a:lnTo>
                    <a:lnTo>
                      <a:pt x="284" y="214"/>
                    </a:lnTo>
                    <a:lnTo>
                      <a:pt x="259" y="252"/>
                    </a:lnTo>
                    <a:cubicBezTo>
                      <a:pt x="251" y="263"/>
                      <a:pt x="237" y="266"/>
                      <a:pt x="226" y="259"/>
                    </a:cubicBezTo>
                    <a:cubicBezTo>
                      <a:pt x="215" y="251"/>
                      <a:pt x="212" y="237"/>
                      <a:pt x="219" y="226"/>
                    </a:cubicBezTo>
                    <a:lnTo>
                      <a:pt x="244" y="187"/>
                    </a:lnTo>
                    <a:cubicBezTo>
                      <a:pt x="245" y="186"/>
                      <a:pt x="246" y="185"/>
                      <a:pt x="247" y="183"/>
                    </a:cubicBezTo>
                    <a:lnTo>
                      <a:pt x="279" y="151"/>
                    </a:lnTo>
                    <a:cubicBezTo>
                      <a:pt x="281" y="150"/>
                      <a:pt x="282" y="149"/>
                      <a:pt x="283" y="148"/>
                    </a:cubicBezTo>
                    <a:lnTo>
                      <a:pt x="287" y="146"/>
                    </a:lnTo>
                    <a:cubicBezTo>
                      <a:pt x="298" y="139"/>
                      <a:pt x="313" y="142"/>
                      <a:pt x="320" y="153"/>
                    </a:cubicBezTo>
                    <a:cubicBezTo>
                      <a:pt x="328" y="164"/>
                      <a:pt x="325" y="179"/>
                      <a:pt x="314" y="186"/>
                    </a:cubicBezTo>
                    <a:close/>
                    <a:moveTo>
                      <a:pt x="199" y="313"/>
                    </a:moveTo>
                    <a:lnTo>
                      <a:pt x="191" y="336"/>
                    </a:lnTo>
                    <a:cubicBezTo>
                      <a:pt x="191" y="338"/>
                      <a:pt x="190" y="340"/>
                      <a:pt x="188" y="342"/>
                    </a:cubicBezTo>
                    <a:lnTo>
                      <a:pt x="156" y="390"/>
                    </a:lnTo>
                    <a:lnTo>
                      <a:pt x="148" y="402"/>
                    </a:lnTo>
                    <a:cubicBezTo>
                      <a:pt x="141" y="413"/>
                      <a:pt x="126" y="416"/>
                      <a:pt x="115" y="408"/>
                    </a:cubicBezTo>
                    <a:cubicBezTo>
                      <a:pt x="104" y="401"/>
                      <a:pt x="101" y="386"/>
                      <a:pt x="108" y="375"/>
                    </a:cubicBezTo>
                    <a:lnTo>
                      <a:pt x="116" y="363"/>
                    </a:lnTo>
                    <a:lnTo>
                      <a:pt x="148" y="315"/>
                    </a:lnTo>
                    <a:lnTo>
                      <a:pt x="146" y="321"/>
                    </a:lnTo>
                    <a:lnTo>
                      <a:pt x="153" y="298"/>
                    </a:lnTo>
                    <a:cubicBezTo>
                      <a:pt x="157" y="286"/>
                      <a:pt x="171" y="279"/>
                      <a:pt x="184" y="283"/>
                    </a:cubicBezTo>
                    <a:cubicBezTo>
                      <a:pt x="196" y="287"/>
                      <a:pt x="203" y="301"/>
                      <a:pt x="199" y="313"/>
                    </a:cubicBezTo>
                    <a:close/>
                    <a:moveTo>
                      <a:pt x="115" y="482"/>
                    </a:moveTo>
                    <a:lnTo>
                      <a:pt x="112" y="494"/>
                    </a:lnTo>
                    <a:lnTo>
                      <a:pt x="95" y="544"/>
                    </a:lnTo>
                    <a:lnTo>
                      <a:pt x="88" y="574"/>
                    </a:lnTo>
                    <a:cubicBezTo>
                      <a:pt x="85" y="586"/>
                      <a:pt x="72" y="594"/>
                      <a:pt x="59" y="591"/>
                    </a:cubicBezTo>
                    <a:cubicBezTo>
                      <a:pt x="46" y="588"/>
                      <a:pt x="38" y="575"/>
                      <a:pt x="41" y="562"/>
                    </a:cubicBezTo>
                    <a:lnTo>
                      <a:pt x="50" y="529"/>
                    </a:lnTo>
                    <a:lnTo>
                      <a:pt x="65" y="483"/>
                    </a:lnTo>
                    <a:lnTo>
                      <a:pt x="68" y="470"/>
                    </a:lnTo>
                    <a:cubicBezTo>
                      <a:pt x="72" y="457"/>
                      <a:pt x="85" y="449"/>
                      <a:pt x="97" y="452"/>
                    </a:cubicBezTo>
                    <a:cubicBezTo>
                      <a:pt x="110" y="456"/>
                      <a:pt x="118" y="469"/>
                      <a:pt x="115" y="482"/>
                    </a:cubicBezTo>
                    <a:close/>
                    <a:moveTo>
                      <a:pt x="65" y="667"/>
                    </a:moveTo>
                    <a:lnTo>
                      <a:pt x="64" y="670"/>
                    </a:lnTo>
                    <a:lnTo>
                      <a:pt x="48" y="734"/>
                    </a:lnTo>
                    <a:lnTo>
                      <a:pt x="48" y="728"/>
                    </a:lnTo>
                    <a:lnTo>
                      <a:pt x="48" y="755"/>
                    </a:lnTo>
                    <a:cubicBezTo>
                      <a:pt x="48" y="768"/>
                      <a:pt x="38" y="779"/>
                      <a:pt x="24" y="779"/>
                    </a:cubicBezTo>
                    <a:cubicBezTo>
                      <a:pt x="11" y="779"/>
                      <a:pt x="0" y="768"/>
                      <a:pt x="0" y="755"/>
                    </a:cubicBezTo>
                    <a:lnTo>
                      <a:pt x="0" y="728"/>
                    </a:lnTo>
                    <a:cubicBezTo>
                      <a:pt x="0" y="727"/>
                      <a:pt x="1" y="725"/>
                      <a:pt x="1" y="723"/>
                    </a:cubicBezTo>
                    <a:lnTo>
                      <a:pt x="17" y="659"/>
                    </a:lnTo>
                    <a:lnTo>
                      <a:pt x="18" y="655"/>
                    </a:lnTo>
                    <a:cubicBezTo>
                      <a:pt x="21" y="642"/>
                      <a:pt x="34" y="634"/>
                      <a:pt x="47" y="638"/>
                    </a:cubicBezTo>
                    <a:cubicBezTo>
                      <a:pt x="60" y="641"/>
                      <a:pt x="68" y="654"/>
                      <a:pt x="65" y="667"/>
                    </a:cubicBezTo>
                    <a:close/>
                    <a:moveTo>
                      <a:pt x="48" y="851"/>
                    </a:moveTo>
                    <a:lnTo>
                      <a:pt x="48" y="856"/>
                    </a:lnTo>
                    <a:lnTo>
                      <a:pt x="48" y="936"/>
                    </a:lnTo>
                    <a:lnTo>
                      <a:pt x="48" y="932"/>
                    </a:lnTo>
                    <a:lnTo>
                      <a:pt x="50" y="942"/>
                    </a:lnTo>
                    <a:cubicBezTo>
                      <a:pt x="53" y="955"/>
                      <a:pt x="44" y="968"/>
                      <a:pt x="31" y="970"/>
                    </a:cubicBezTo>
                    <a:cubicBezTo>
                      <a:pt x="18" y="973"/>
                      <a:pt x="6" y="964"/>
                      <a:pt x="3" y="951"/>
                    </a:cubicBezTo>
                    <a:lnTo>
                      <a:pt x="1" y="941"/>
                    </a:lnTo>
                    <a:cubicBezTo>
                      <a:pt x="1" y="940"/>
                      <a:pt x="0" y="938"/>
                      <a:pt x="0" y="936"/>
                    </a:cubicBezTo>
                    <a:lnTo>
                      <a:pt x="0" y="856"/>
                    </a:lnTo>
                    <a:lnTo>
                      <a:pt x="0" y="851"/>
                    </a:lnTo>
                    <a:cubicBezTo>
                      <a:pt x="0" y="838"/>
                      <a:pt x="11" y="827"/>
                      <a:pt x="24" y="827"/>
                    </a:cubicBezTo>
                    <a:cubicBezTo>
                      <a:pt x="38" y="827"/>
                      <a:pt x="48" y="838"/>
                      <a:pt x="48" y="851"/>
                    </a:cubicBezTo>
                    <a:close/>
                    <a:moveTo>
                      <a:pt x="64" y="1041"/>
                    </a:moveTo>
                    <a:lnTo>
                      <a:pt x="64" y="1080"/>
                    </a:lnTo>
                    <a:lnTo>
                      <a:pt x="64" y="1076"/>
                    </a:lnTo>
                    <a:lnTo>
                      <a:pt x="75" y="1131"/>
                    </a:lnTo>
                    <a:cubicBezTo>
                      <a:pt x="78" y="1144"/>
                      <a:pt x="69" y="1157"/>
                      <a:pt x="56" y="1160"/>
                    </a:cubicBezTo>
                    <a:cubicBezTo>
                      <a:pt x="43" y="1162"/>
                      <a:pt x="31" y="1154"/>
                      <a:pt x="28" y="1141"/>
                    </a:cubicBezTo>
                    <a:lnTo>
                      <a:pt x="17" y="1085"/>
                    </a:lnTo>
                    <a:cubicBezTo>
                      <a:pt x="17" y="1084"/>
                      <a:pt x="16" y="1082"/>
                      <a:pt x="16" y="1080"/>
                    </a:cubicBezTo>
                    <a:lnTo>
                      <a:pt x="16" y="1041"/>
                    </a:lnTo>
                    <a:cubicBezTo>
                      <a:pt x="16" y="1028"/>
                      <a:pt x="27" y="1017"/>
                      <a:pt x="40" y="1017"/>
                    </a:cubicBezTo>
                    <a:cubicBezTo>
                      <a:pt x="54" y="1017"/>
                      <a:pt x="64" y="1028"/>
                      <a:pt x="64" y="1041"/>
                    </a:cubicBezTo>
                    <a:close/>
                    <a:moveTo>
                      <a:pt x="105" y="1218"/>
                    </a:moveTo>
                    <a:lnTo>
                      <a:pt x="111" y="1232"/>
                    </a:lnTo>
                    <a:cubicBezTo>
                      <a:pt x="111" y="1233"/>
                      <a:pt x="112" y="1234"/>
                      <a:pt x="112" y="1236"/>
                    </a:cubicBezTo>
                    <a:lnTo>
                      <a:pt x="128" y="1315"/>
                    </a:lnTo>
                    <a:cubicBezTo>
                      <a:pt x="130" y="1328"/>
                      <a:pt x="122" y="1341"/>
                      <a:pt x="109" y="1343"/>
                    </a:cubicBezTo>
                    <a:cubicBezTo>
                      <a:pt x="96" y="1346"/>
                      <a:pt x="83" y="1338"/>
                      <a:pt x="81" y="1325"/>
                    </a:cubicBezTo>
                    <a:lnTo>
                      <a:pt x="65" y="1245"/>
                    </a:lnTo>
                    <a:lnTo>
                      <a:pt x="66" y="1249"/>
                    </a:lnTo>
                    <a:lnTo>
                      <a:pt x="61" y="1235"/>
                    </a:lnTo>
                    <a:cubicBezTo>
                      <a:pt x="56" y="1223"/>
                      <a:pt x="62" y="1209"/>
                      <a:pt x="74" y="1204"/>
                    </a:cubicBezTo>
                    <a:cubicBezTo>
                      <a:pt x="86" y="1199"/>
                      <a:pt x="100" y="1205"/>
                      <a:pt x="105" y="1218"/>
                    </a:cubicBezTo>
                    <a:close/>
                    <a:moveTo>
                      <a:pt x="162" y="1400"/>
                    </a:moveTo>
                    <a:lnTo>
                      <a:pt x="191" y="1472"/>
                    </a:lnTo>
                    <a:lnTo>
                      <a:pt x="197" y="1491"/>
                    </a:lnTo>
                    <a:cubicBezTo>
                      <a:pt x="201" y="1504"/>
                      <a:pt x="195" y="1517"/>
                      <a:pt x="182" y="1521"/>
                    </a:cubicBezTo>
                    <a:cubicBezTo>
                      <a:pt x="170" y="1526"/>
                      <a:pt x="156" y="1519"/>
                      <a:pt x="152" y="1506"/>
                    </a:cubicBezTo>
                    <a:lnTo>
                      <a:pt x="146" y="1489"/>
                    </a:lnTo>
                    <a:lnTo>
                      <a:pt x="118" y="1418"/>
                    </a:lnTo>
                    <a:cubicBezTo>
                      <a:pt x="113" y="1406"/>
                      <a:pt x="119" y="1392"/>
                      <a:pt x="131" y="1387"/>
                    </a:cubicBezTo>
                    <a:cubicBezTo>
                      <a:pt x="143" y="1382"/>
                      <a:pt x="157" y="1388"/>
                      <a:pt x="162" y="1400"/>
                    </a:cubicBezTo>
                    <a:close/>
                    <a:moveTo>
                      <a:pt x="228" y="1576"/>
                    </a:moveTo>
                    <a:lnTo>
                      <a:pt x="269" y="1644"/>
                    </a:lnTo>
                    <a:lnTo>
                      <a:pt x="278" y="1658"/>
                    </a:lnTo>
                    <a:cubicBezTo>
                      <a:pt x="284" y="1670"/>
                      <a:pt x="281" y="1684"/>
                      <a:pt x="269" y="1691"/>
                    </a:cubicBezTo>
                    <a:cubicBezTo>
                      <a:pt x="258" y="1698"/>
                      <a:pt x="243" y="1694"/>
                      <a:pt x="236" y="1683"/>
                    </a:cubicBezTo>
                    <a:lnTo>
                      <a:pt x="228" y="1669"/>
                    </a:lnTo>
                    <a:lnTo>
                      <a:pt x="187" y="1601"/>
                    </a:lnTo>
                    <a:cubicBezTo>
                      <a:pt x="180" y="1589"/>
                      <a:pt x="184" y="1575"/>
                      <a:pt x="195" y="1568"/>
                    </a:cubicBezTo>
                    <a:cubicBezTo>
                      <a:pt x="207" y="1561"/>
                      <a:pt x="221" y="1565"/>
                      <a:pt x="228" y="1576"/>
                    </a:cubicBezTo>
                    <a:close/>
                    <a:moveTo>
                      <a:pt x="327" y="1743"/>
                    </a:moveTo>
                    <a:lnTo>
                      <a:pt x="366" y="1822"/>
                    </a:lnTo>
                    <a:lnTo>
                      <a:pt x="369" y="1827"/>
                    </a:lnTo>
                    <a:cubicBezTo>
                      <a:pt x="376" y="1838"/>
                      <a:pt x="372" y="1853"/>
                      <a:pt x="361" y="1860"/>
                    </a:cubicBezTo>
                    <a:cubicBezTo>
                      <a:pt x="350" y="1867"/>
                      <a:pt x="335" y="1863"/>
                      <a:pt x="328" y="1852"/>
                    </a:cubicBezTo>
                    <a:lnTo>
                      <a:pt x="323" y="1843"/>
                    </a:lnTo>
                    <a:lnTo>
                      <a:pt x="284" y="1764"/>
                    </a:lnTo>
                    <a:cubicBezTo>
                      <a:pt x="278" y="1753"/>
                      <a:pt x="283" y="1738"/>
                      <a:pt x="294" y="1732"/>
                    </a:cubicBezTo>
                    <a:cubicBezTo>
                      <a:pt x="306" y="1726"/>
                      <a:pt x="321" y="1731"/>
                      <a:pt x="327" y="1743"/>
                    </a:cubicBezTo>
                    <a:close/>
                    <a:moveTo>
                      <a:pt x="418" y="1906"/>
                    </a:moveTo>
                    <a:lnTo>
                      <a:pt x="475" y="1977"/>
                    </a:lnTo>
                    <a:lnTo>
                      <a:pt x="479" y="1983"/>
                    </a:lnTo>
                    <a:cubicBezTo>
                      <a:pt x="486" y="1994"/>
                      <a:pt x="483" y="2009"/>
                      <a:pt x="472" y="2016"/>
                    </a:cubicBezTo>
                    <a:cubicBezTo>
                      <a:pt x="461" y="2023"/>
                      <a:pt x="446" y="2020"/>
                      <a:pt x="439" y="2009"/>
                    </a:cubicBezTo>
                    <a:lnTo>
                      <a:pt x="438" y="2007"/>
                    </a:lnTo>
                    <a:lnTo>
                      <a:pt x="380" y="1936"/>
                    </a:lnTo>
                    <a:cubicBezTo>
                      <a:pt x="372" y="1925"/>
                      <a:pt x="374" y="1910"/>
                      <a:pt x="384" y="1902"/>
                    </a:cubicBezTo>
                    <a:cubicBezTo>
                      <a:pt x="394" y="1894"/>
                      <a:pt x="410" y="1895"/>
                      <a:pt x="418" y="1906"/>
                    </a:cubicBezTo>
                    <a:close/>
                    <a:moveTo>
                      <a:pt x="532" y="2063"/>
                    </a:moveTo>
                    <a:lnTo>
                      <a:pt x="540" y="2075"/>
                    </a:lnTo>
                    <a:lnTo>
                      <a:pt x="590" y="2137"/>
                    </a:lnTo>
                    <a:cubicBezTo>
                      <a:pt x="598" y="2147"/>
                      <a:pt x="596" y="2162"/>
                      <a:pt x="586" y="2170"/>
                    </a:cubicBezTo>
                    <a:cubicBezTo>
                      <a:pt x="576" y="2179"/>
                      <a:pt x="561" y="2177"/>
                      <a:pt x="552" y="2167"/>
                    </a:cubicBezTo>
                    <a:lnTo>
                      <a:pt x="500" y="2102"/>
                    </a:lnTo>
                    <a:lnTo>
                      <a:pt x="492" y="2089"/>
                    </a:lnTo>
                    <a:cubicBezTo>
                      <a:pt x="485" y="2078"/>
                      <a:pt x="488" y="2063"/>
                      <a:pt x="499" y="2056"/>
                    </a:cubicBezTo>
                    <a:cubicBezTo>
                      <a:pt x="510" y="2049"/>
                      <a:pt x="525" y="2052"/>
                      <a:pt x="532" y="2063"/>
                    </a:cubicBezTo>
                    <a:close/>
                    <a:moveTo>
                      <a:pt x="654" y="2204"/>
                    </a:moveTo>
                    <a:lnTo>
                      <a:pt x="681" y="2231"/>
                    </a:lnTo>
                    <a:cubicBezTo>
                      <a:pt x="683" y="2233"/>
                      <a:pt x="684" y="2234"/>
                      <a:pt x="684" y="2235"/>
                    </a:cubicBezTo>
                    <a:lnTo>
                      <a:pt x="716" y="2283"/>
                    </a:lnTo>
                    <a:cubicBezTo>
                      <a:pt x="724" y="2294"/>
                      <a:pt x="721" y="2309"/>
                      <a:pt x="710" y="2316"/>
                    </a:cubicBezTo>
                    <a:cubicBezTo>
                      <a:pt x="699" y="2323"/>
                      <a:pt x="684" y="2320"/>
                      <a:pt x="676" y="2309"/>
                    </a:cubicBezTo>
                    <a:lnTo>
                      <a:pt x="644" y="2262"/>
                    </a:lnTo>
                    <a:lnTo>
                      <a:pt x="647" y="2265"/>
                    </a:lnTo>
                    <a:lnTo>
                      <a:pt x="620" y="2238"/>
                    </a:lnTo>
                    <a:cubicBezTo>
                      <a:pt x="611" y="2229"/>
                      <a:pt x="611" y="2213"/>
                      <a:pt x="620" y="2204"/>
                    </a:cubicBezTo>
                    <a:cubicBezTo>
                      <a:pt x="629" y="2195"/>
                      <a:pt x="645" y="2195"/>
                      <a:pt x="654" y="2204"/>
                    </a:cubicBez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w="6" cap="flat">
                <a:solidFill>
                  <a:sysClr val="windowText" lastClr="000000">
                    <a:lumMod val="50000"/>
                    <a:lumOff val="50000"/>
                    <a:alpha val="60000"/>
                  </a:sysClr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117" y="2032270"/>
            <a:ext cx="855471" cy="1049096"/>
          </a:xfrm>
          <a:prstGeom prst="rect">
            <a:avLst/>
          </a:prstGeom>
        </p:spPr>
      </p:pic>
      <p:grpSp>
        <p:nvGrpSpPr>
          <p:cNvPr id="128" name="Group 127"/>
          <p:cNvGrpSpPr/>
          <p:nvPr/>
        </p:nvGrpSpPr>
        <p:grpSpPr>
          <a:xfrm>
            <a:off x="3108159" y="2866657"/>
            <a:ext cx="6284057" cy="1263899"/>
            <a:chOff x="3108159" y="2656871"/>
            <a:chExt cx="6284057" cy="1263899"/>
          </a:xfrm>
        </p:grpSpPr>
        <p:cxnSp>
          <p:nvCxnSpPr>
            <p:cNvPr id="129" name="Straight Connector 46"/>
            <p:cNvCxnSpPr>
              <a:stCxn id="131" idx="4"/>
              <a:endCxn id="133" idx="0"/>
            </p:cNvCxnSpPr>
            <p:nvPr/>
          </p:nvCxnSpPr>
          <p:spPr>
            <a:xfrm rot="5400000">
              <a:off x="5232049" y="1117252"/>
              <a:ext cx="641237" cy="4058999"/>
            </a:xfrm>
            <a:prstGeom prst="bentConnector3">
              <a:avLst>
                <a:gd name="adj1" fmla="val 65844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grpSp>
          <p:nvGrpSpPr>
            <p:cNvPr id="130" name="Group 129"/>
            <p:cNvGrpSpPr/>
            <p:nvPr/>
          </p:nvGrpSpPr>
          <p:grpSpPr>
            <a:xfrm>
              <a:off x="3108159" y="3467369"/>
              <a:ext cx="6284057" cy="453401"/>
              <a:chOff x="377274" y="1256765"/>
              <a:chExt cx="5879307" cy="453401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	     60GHz </a:t>
                </a:r>
                <a:r>
                  <a:rPr kumimoji="0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laser-like</a:t>
                </a:r>
                <a:r>
                  <a:rPr kumimoji="0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directional beam </a:t>
                </a:r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377274" y="1256765"/>
                <a:ext cx="776557" cy="453401"/>
              </a:xfrm>
              <a:prstGeom prst="roundRect">
                <a:avLst/>
              </a:prstGeom>
              <a:solidFill>
                <a:srgbClr val="ED7D31"/>
              </a:solidFill>
              <a:ln w="2222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❶</a:t>
                </a:r>
              </a:p>
            </p:txBody>
          </p:sp>
        </p:grpSp>
        <p:sp>
          <p:nvSpPr>
            <p:cNvPr id="131" name="Oval 130"/>
            <p:cNvSpPr/>
            <p:nvPr/>
          </p:nvSpPr>
          <p:spPr>
            <a:xfrm>
              <a:off x="7497536" y="2656871"/>
              <a:ext cx="169261" cy="1692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6746311" y="1555437"/>
            <a:ext cx="34400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Tx</a:t>
            </a:r>
            <a:endParaRPr kumimoji="0" lang="en-US" sz="1404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444544" y="2550770"/>
            <a:ext cx="36099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Rx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214850" y="2418898"/>
            <a:ext cx="45358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Pen</a:t>
            </a:r>
          </a:p>
        </p:txBody>
      </p:sp>
      <p:grpSp>
        <p:nvGrpSpPr>
          <p:cNvPr id="137" name="Group 136"/>
          <p:cNvGrpSpPr>
            <a:grpSpLocks noChangeAspect="1"/>
          </p:cNvGrpSpPr>
          <p:nvPr/>
        </p:nvGrpSpPr>
        <p:grpSpPr>
          <a:xfrm rot="16200000">
            <a:off x="4666011" y="1291230"/>
            <a:ext cx="450579" cy="262355"/>
            <a:chOff x="5926156" y="3078000"/>
            <a:chExt cx="367259" cy="213840"/>
          </a:xfrm>
        </p:grpSpPr>
        <p:grpSp>
          <p:nvGrpSpPr>
            <p:cNvPr id="138" name="Group 14"/>
            <p:cNvGrpSpPr/>
            <p:nvPr/>
          </p:nvGrpSpPr>
          <p:grpSpPr>
            <a:xfrm>
              <a:off x="5926156" y="3078000"/>
              <a:ext cx="307004" cy="213840"/>
              <a:chOff x="5926156" y="3078000"/>
              <a:chExt cx="284144" cy="274800"/>
            </a:xfrm>
          </p:grpSpPr>
          <p:sp>
            <p:nvSpPr>
              <p:cNvPr id="140" name="Isosceles Triangle 12"/>
              <p:cNvSpPr/>
              <p:nvPr/>
            </p:nvSpPr>
            <p:spPr>
              <a:xfrm rot="16200000" flipH="1" flipV="1">
                <a:off x="5896538" y="3107618"/>
                <a:ext cx="274800" cy="215564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26738" y="3095364"/>
                <a:ext cx="183562" cy="24007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 rot="16200000" flipH="1">
              <a:off x="6158060" y="3051569"/>
              <a:ext cx="2005" cy="268705"/>
            </a:xfrm>
            <a:prstGeom prst="line">
              <a:avLst/>
            </a:prstGeom>
            <a:noFill/>
            <a:ln w="6032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142" name="TextBox 141"/>
          <p:cNvSpPr txBox="1"/>
          <p:nvPr/>
        </p:nvSpPr>
        <p:spPr>
          <a:xfrm>
            <a:off x="4920750" y="1228033"/>
            <a:ext cx="4523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4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Rx2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3108154" y="2731722"/>
            <a:ext cx="6284059" cy="2009797"/>
            <a:chOff x="3108154" y="2521936"/>
            <a:chExt cx="6284059" cy="2009797"/>
          </a:xfrm>
        </p:grpSpPr>
        <p:grpSp>
          <p:nvGrpSpPr>
            <p:cNvPr id="144" name="Group 143"/>
            <p:cNvGrpSpPr/>
            <p:nvPr/>
          </p:nvGrpSpPr>
          <p:grpSpPr>
            <a:xfrm>
              <a:off x="3108154" y="4078332"/>
              <a:ext cx="6284059" cy="453401"/>
              <a:chOff x="377273" y="1256765"/>
              <a:chExt cx="5879308" cy="453401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	     Flexible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beam-steering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 capability</a:t>
                </a: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377273" y="1256765"/>
                <a:ext cx="776558" cy="453401"/>
              </a:xfrm>
              <a:prstGeom prst="roundRect">
                <a:avLst/>
              </a:prstGeom>
              <a:solidFill>
                <a:srgbClr val="ED7D31"/>
              </a:solidFill>
              <a:ln w="2222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❷</a:t>
                </a:r>
              </a:p>
            </p:txBody>
          </p:sp>
        </p:grpSp>
        <p:cxnSp>
          <p:nvCxnSpPr>
            <p:cNvPr id="145" name="Straight Connector 46"/>
            <p:cNvCxnSpPr>
              <a:stCxn id="146" idx="4"/>
              <a:endCxn id="148" idx="1"/>
            </p:cNvCxnSpPr>
            <p:nvPr/>
          </p:nvCxnSpPr>
          <p:spPr>
            <a:xfrm rot="5400000">
              <a:off x="4131636" y="1667720"/>
              <a:ext cx="1613835" cy="3660791"/>
            </a:xfrm>
            <a:prstGeom prst="bentConnector4">
              <a:avLst>
                <a:gd name="adj1" fmla="val 20155"/>
                <a:gd name="adj2" fmla="val 106245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46" name="Oval 145"/>
            <p:cNvSpPr/>
            <p:nvPr/>
          </p:nvSpPr>
          <p:spPr>
            <a:xfrm>
              <a:off x="6684318" y="2521936"/>
              <a:ext cx="169261" cy="1692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108154" y="2684689"/>
            <a:ext cx="6284059" cy="2666174"/>
            <a:chOff x="3108154" y="2474903"/>
            <a:chExt cx="6284059" cy="2666174"/>
          </a:xfrm>
        </p:grpSpPr>
        <p:cxnSp>
          <p:nvCxnSpPr>
            <p:cNvPr id="150" name="Straight Connector 46"/>
            <p:cNvCxnSpPr>
              <a:stCxn id="152" idx="4"/>
              <a:endCxn id="154" idx="1"/>
            </p:cNvCxnSpPr>
            <p:nvPr/>
          </p:nvCxnSpPr>
          <p:spPr>
            <a:xfrm rot="5400000">
              <a:off x="3380463" y="2371860"/>
              <a:ext cx="2270213" cy="2814823"/>
            </a:xfrm>
            <a:prstGeom prst="bentConnector4">
              <a:avLst>
                <a:gd name="adj1" fmla="val 7526"/>
                <a:gd name="adj2" fmla="val 120904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grpSp>
          <p:nvGrpSpPr>
            <p:cNvPr id="151" name="Group 150"/>
            <p:cNvGrpSpPr/>
            <p:nvPr/>
          </p:nvGrpSpPr>
          <p:grpSpPr>
            <a:xfrm>
              <a:off x="3108154" y="4687676"/>
              <a:ext cx="6284059" cy="453401"/>
              <a:chOff x="377273" y="1256765"/>
              <a:chExt cx="5879308" cy="453401"/>
            </a:xfrm>
          </p:grpSpPr>
          <p:sp>
            <p:nvSpPr>
              <p:cNvPr id="153" name="Rounded Rectangle 152"/>
              <p:cNvSpPr/>
              <p:nvPr/>
            </p:nvSpPr>
            <p:spPr>
              <a:xfrm>
                <a:off x="424661" y="1262317"/>
                <a:ext cx="5831920" cy="42706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	     5mm extremely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short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 wavelength</a:t>
                </a: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377273" y="1256765"/>
                <a:ext cx="776558" cy="453401"/>
              </a:xfrm>
              <a:prstGeom prst="roundRect">
                <a:avLst/>
              </a:prstGeom>
              <a:solidFill>
                <a:srgbClr val="ED7D31"/>
              </a:solidFill>
              <a:ln w="2222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❸</a:t>
                </a:r>
              </a:p>
            </p:txBody>
          </p:sp>
        </p:grpSp>
        <p:sp>
          <p:nvSpPr>
            <p:cNvPr id="152" name="Oval 151"/>
            <p:cNvSpPr/>
            <p:nvPr/>
          </p:nvSpPr>
          <p:spPr>
            <a:xfrm>
              <a:off x="5838350" y="2474903"/>
              <a:ext cx="169261" cy="1692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3108154" y="1997657"/>
            <a:ext cx="6284059" cy="3962190"/>
            <a:chOff x="3108154" y="1787871"/>
            <a:chExt cx="6284059" cy="3962190"/>
          </a:xfrm>
        </p:grpSpPr>
        <p:sp>
          <p:nvSpPr>
            <p:cNvPr id="156" name="Oval 155"/>
            <p:cNvSpPr/>
            <p:nvPr/>
          </p:nvSpPr>
          <p:spPr>
            <a:xfrm>
              <a:off x="4937849" y="1787871"/>
              <a:ext cx="169261" cy="16926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108154" y="5296660"/>
              <a:ext cx="6284059" cy="453401"/>
              <a:chOff x="377273" y="1256765"/>
              <a:chExt cx="6284058" cy="453401"/>
            </a:xfrm>
          </p:grpSpPr>
          <p:sp>
            <p:nvSpPr>
              <p:cNvPr id="159" name="Rounded Rectangle 158"/>
              <p:cNvSpPr/>
              <p:nvPr/>
            </p:nvSpPr>
            <p:spPr>
              <a:xfrm>
                <a:off x="424660" y="1262317"/>
                <a:ext cx="6236671" cy="42706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	     </a:t>
                </a:r>
                <a:r>
                  <a:rPr kumimoji="0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More </a:t>
                </a:r>
                <a:r>
                  <a:rPr kumimoji="0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diffusive </a:t>
                </a:r>
                <a:r>
                  <a:rPr kumimoji="0" lang="en-US" altLang="zh-CN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on small </a:t>
                </a:r>
                <a:r>
                  <a:rPr kumimoji="0" lang="en-US" altLang="zh-CN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itchFamily="34" charset="0"/>
                    <a:ea typeface="宋体" panose="02010600030101010101" pitchFamily="2" charset="-122"/>
                    <a:cs typeface="Arial" pitchFamily="34" charset="0"/>
                  </a:rPr>
                  <a:t>objects</a:t>
                </a:r>
              </a:p>
            </p:txBody>
          </p:sp>
          <p:sp>
            <p:nvSpPr>
              <p:cNvPr id="160" name="Rounded Rectangle 159"/>
              <p:cNvSpPr/>
              <p:nvPr/>
            </p:nvSpPr>
            <p:spPr>
              <a:xfrm>
                <a:off x="377273" y="1256765"/>
                <a:ext cx="830019" cy="453401"/>
              </a:xfrm>
              <a:prstGeom prst="roundRect">
                <a:avLst/>
              </a:prstGeom>
              <a:solidFill>
                <a:srgbClr val="ED7D31"/>
              </a:solidFill>
              <a:ln w="2222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❹</a:t>
                </a:r>
              </a:p>
            </p:txBody>
          </p:sp>
        </p:grpSp>
        <p:cxnSp>
          <p:nvCxnSpPr>
            <p:cNvPr id="158" name="Straight Connector 46"/>
            <p:cNvCxnSpPr>
              <a:stCxn id="156" idx="2"/>
              <a:endCxn id="160" idx="1"/>
            </p:cNvCxnSpPr>
            <p:nvPr/>
          </p:nvCxnSpPr>
          <p:spPr>
            <a:xfrm rot="10800000" flipV="1">
              <a:off x="3108158" y="1872499"/>
              <a:ext cx="1829691" cy="3650859"/>
            </a:xfrm>
            <a:prstGeom prst="bentConnector3">
              <a:avLst>
                <a:gd name="adj1" fmla="val 153908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</p:grpSp>
      <p:sp>
        <p:nvSpPr>
          <p:cNvPr id="79" name="Text Box 9"/>
          <p:cNvSpPr txBox="1">
            <a:spLocks noChangeArrowheads="1"/>
          </p:cNvSpPr>
          <p:nvPr/>
        </p:nvSpPr>
        <p:spPr bwMode="auto">
          <a:xfrm>
            <a:off x="2066450" y="6095037"/>
            <a:ext cx="754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mTrack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Passive Tracking Using Millimeter Wave Radios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Wei, Xinyu Zhang, </a:t>
            </a:r>
            <a:r>
              <a:rPr lang="en-US" altLang="zh-CN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MobiCom’15</a:t>
            </a:r>
            <a:endParaRPr lang="en-US" altLang="zh-CN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Targeted use cases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7044" y="1447800"/>
            <a:ext cx="11303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Building new mobile human computer interface through wireless sensing</a:t>
            </a:r>
            <a:endParaRPr lang="en-US" sz="25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710432" y="2001163"/>
            <a:ext cx="9138095" cy="4120203"/>
            <a:chOff x="186430" y="2001161"/>
            <a:chExt cx="9138094" cy="412020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29649" y="2115667"/>
              <a:ext cx="2814351" cy="219456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430" y="2115667"/>
              <a:ext cx="2850078" cy="219456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2382" y="2115667"/>
              <a:ext cx="2869810" cy="2194560"/>
            </a:xfrm>
            <a:prstGeom prst="rect">
              <a:avLst/>
            </a:prstGeom>
          </p:spPr>
        </p:pic>
        <p:grpSp>
          <p:nvGrpSpPr>
            <p:cNvPr id="27" name="Group 18"/>
            <p:cNvGrpSpPr/>
            <p:nvPr/>
          </p:nvGrpSpPr>
          <p:grpSpPr>
            <a:xfrm>
              <a:off x="1109960" y="5166605"/>
              <a:ext cx="8214564" cy="430887"/>
              <a:chOff x="937384" y="5924490"/>
              <a:chExt cx="8214564" cy="430887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37384" y="6098976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 w="12700" cap="flat" cmpd="sng" algn="ctr">
                <a:solidFill>
                  <a:srgbClr val="0000CC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 Box 9"/>
              <p:cNvSpPr txBox="1">
                <a:spLocks noChangeArrowheads="1"/>
              </p:cNvSpPr>
              <p:nvPr/>
            </p:nvSpPr>
            <p:spPr bwMode="auto">
              <a:xfrm>
                <a:off x="1123120" y="5924490"/>
                <a:ext cx="8028828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Turn any surface into interactive virtual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altLang="zh-CN" sz="2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touchscreen</a:t>
                </a:r>
                <a:endPara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8" name="Group 18"/>
            <p:cNvGrpSpPr/>
            <p:nvPr/>
          </p:nvGrpSpPr>
          <p:grpSpPr>
            <a:xfrm>
              <a:off x="1109960" y="5690476"/>
              <a:ext cx="7638500" cy="430887"/>
              <a:chOff x="937384" y="5924490"/>
              <a:chExt cx="7638500" cy="430887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37384" y="6098976"/>
                <a:ext cx="109538" cy="28575"/>
              </a:xfrm>
              <a:prstGeom prst="rect">
                <a:avLst/>
              </a:prstGeom>
              <a:solidFill>
                <a:srgbClr val="0000CC"/>
              </a:solidFill>
              <a:ln w="12700" cap="flat" cmpd="sng" algn="ctr">
                <a:solidFill>
                  <a:srgbClr val="0000CC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1123120" y="5924490"/>
                <a:ext cx="7452764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Enable a new form of pervasive user-computer interface</a:t>
                </a: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213751" y="2001161"/>
              <a:ext cx="8686800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6364092" y="2001161"/>
              <a:ext cx="17187" cy="2832937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>
              <a:off x="3199083" y="2001161"/>
              <a:ext cx="0" cy="2832937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186430" y="4433988"/>
              <a:ext cx="3004702" cy="40011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Virtual Trackpad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91132" y="4433987"/>
              <a:ext cx="3191132" cy="40011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Interactive Display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82264" y="4433986"/>
              <a:ext cx="2726237" cy="4001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Wireless transcription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07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Key challenge: background reflection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2063552" y="1280652"/>
            <a:ext cx="3669245" cy="2559599"/>
            <a:chOff x="481429" y="1140477"/>
            <a:chExt cx="4044266" cy="2821208"/>
          </a:xfrm>
        </p:grpSpPr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495409" y="1693105"/>
              <a:ext cx="3987152" cy="2268580"/>
              <a:chOff x="1414112" y="2501806"/>
              <a:chExt cx="3568834" cy="2030569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4434808" y="2959257"/>
                <a:ext cx="137160" cy="381600"/>
                <a:chOff x="5907867" y="2282111"/>
                <a:chExt cx="137160" cy="381600"/>
              </a:xfrm>
            </p:grpSpPr>
            <p:cxnSp>
              <p:nvCxnSpPr>
                <p:cNvPr id="125" name="Straight Connector 6"/>
                <p:cNvCxnSpPr/>
                <p:nvPr/>
              </p:nvCxnSpPr>
              <p:spPr>
                <a:xfrm>
                  <a:off x="5976447" y="2395006"/>
                  <a:ext cx="2005" cy="268705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  <p:sp>
              <p:nvSpPr>
                <p:cNvPr id="126" name="Isosceles Triangle 8"/>
                <p:cNvSpPr/>
                <p:nvPr/>
              </p:nvSpPr>
              <p:spPr>
                <a:xfrm flipV="1">
                  <a:off x="5907867" y="2282111"/>
                  <a:ext cx="137160" cy="137160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1" name="Group 1"/>
              <p:cNvGrpSpPr/>
              <p:nvPr/>
            </p:nvGrpSpPr>
            <p:grpSpPr>
              <a:xfrm>
                <a:off x="4561271" y="4088828"/>
                <a:ext cx="367259" cy="213840"/>
                <a:chOff x="5926156" y="3078000"/>
                <a:chExt cx="367259" cy="213840"/>
              </a:xfrm>
            </p:grpSpPr>
            <p:grpSp>
              <p:nvGrpSpPr>
                <p:cNvPr id="121" name="Group 14"/>
                <p:cNvGrpSpPr/>
                <p:nvPr/>
              </p:nvGrpSpPr>
              <p:grpSpPr>
                <a:xfrm>
                  <a:off x="5926156" y="3078000"/>
                  <a:ext cx="307004" cy="213840"/>
                  <a:chOff x="5926156" y="3078000"/>
                  <a:chExt cx="284144" cy="274800"/>
                </a:xfrm>
              </p:grpSpPr>
              <p:sp>
                <p:nvSpPr>
                  <p:cNvPr id="123" name="Isosceles Triangle 12"/>
                  <p:cNvSpPr/>
                  <p:nvPr/>
                </p:nvSpPr>
                <p:spPr>
                  <a:xfrm rot="16200000" flipH="1" flipV="1">
                    <a:off x="5896538" y="3107618"/>
                    <a:ext cx="274800" cy="215564"/>
                  </a:xfrm>
                  <a:prstGeom prst="triangle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Rectangle 13"/>
                  <p:cNvSpPr/>
                  <p:nvPr/>
                </p:nvSpPr>
                <p:spPr>
                  <a:xfrm>
                    <a:off x="6026738" y="3095364"/>
                    <a:ext cx="183562" cy="24007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22" name="Straight Connector 11"/>
                <p:cNvCxnSpPr/>
                <p:nvPr/>
              </p:nvCxnSpPr>
              <p:spPr>
                <a:xfrm rot="16200000" flipH="1">
                  <a:off x="6158060" y="3051569"/>
                  <a:ext cx="2005" cy="268705"/>
                </a:xfrm>
                <a:prstGeom prst="line">
                  <a:avLst/>
                </a:prstGeom>
                <a:noFill/>
                <a:ln w="6032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cxnSp>
          </p:grpSp>
          <p:sp>
            <p:nvSpPr>
              <p:cNvPr id="112" name="文本框 93"/>
              <p:cNvSpPr txBox="1"/>
              <p:nvPr/>
            </p:nvSpPr>
            <p:spPr>
              <a:xfrm>
                <a:off x="4561270" y="3044798"/>
                <a:ext cx="307913" cy="275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1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charset="0"/>
                    <a:cs typeface="Calibri" charset="0"/>
                  </a:rPr>
                  <a:t>Tx</a:t>
                </a:r>
                <a:endParaRPr kumimoji="0" lang="zh-CN" altLang="en-US" sz="11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13" name="直接箭头连接符 49"/>
              <p:cNvCxnSpPr/>
              <p:nvPr/>
            </p:nvCxnSpPr>
            <p:spPr>
              <a:xfrm flipH="1">
                <a:off x="2760393" y="3206504"/>
                <a:ext cx="1607838" cy="243430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/>
                <a:tailEnd type="stealth"/>
              </a:ln>
              <a:effectLst/>
            </p:spPr>
          </p:cxnSp>
          <p:cxnSp>
            <p:nvCxnSpPr>
              <p:cNvPr id="114" name="直接箭头连接符 49"/>
              <p:cNvCxnSpPr>
                <a:endCxn id="123" idx="3"/>
              </p:cNvCxnSpPr>
              <p:nvPr/>
            </p:nvCxnSpPr>
            <p:spPr>
              <a:xfrm>
                <a:off x="2760393" y="3451326"/>
                <a:ext cx="1800878" cy="744423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dash"/>
                <a:miter lim="800000"/>
                <a:headEnd type="none"/>
                <a:tailEnd type="stealth"/>
              </a:ln>
              <a:effectLst/>
            </p:spPr>
          </p:cxnSp>
          <p:sp>
            <p:nvSpPr>
              <p:cNvPr id="115" name="文本框 93"/>
              <p:cNvSpPr txBox="1"/>
              <p:nvPr/>
            </p:nvSpPr>
            <p:spPr>
              <a:xfrm>
                <a:off x="4659825" y="4256889"/>
                <a:ext cx="323121" cy="275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charset="0"/>
                    <a:cs typeface="Calibri" charset="0"/>
                  </a:rPr>
                  <a:t>Rx</a:t>
                </a:r>
                <a:endParaRPr kumimoji="0" lang="zh-CN" altLang="en-US" sz="11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116" name="Picture 4" descr="http://images.all-free-download.com/images/graphiclarge/black_pen_311248.jp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rot="19994099">
                <a:off x="2251207" y="3869931"/>
                <a:ext cx="512637" cy="54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直接箭头连接符 49"/>
              <p:cNvCxnSpPr/>
              <p:nvPr/>
            </p:nvCxnSpPr>
            <p:spPr>
              <a:xfrm flipH="1">
                <a:off x="2651719" y="3206504"/>
                <a:ext cx="1716512" cy="935784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ysDot"/>
                <a:miter lim="800000"/>
                <a:headEnd type="none"/>
                <a:tailEnd type="stealth"/>
              </a:ln>
              <a:effectLst/>
            </p:spPr>
          </p:cxnSp>
          <p:cxnSp>
            <p:nvCxnSpPr>
              <p:cNvPr id="118" name="直接箭头连接符 49"/>
              <p:cNvCxnSpPr>
                <a:endCxn id="123" idx="3"/>
              </p:cNvCxnSpPr>
              <p:nvPr/>
            </p:nvCxnSpPr>
            <p:spPr>
              <a:xfrm>
                <a:off x="2686009" y="4142288"/>
                <a:ext cx="1875262" cy="53461"/>
              </a:xfrm>
              <a:prstGeom prst="straightConnector1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ysDot"/>
                <a:miter lim="800000"/>
                <a:headEnd type="none"/>
                <a:tailEnd type="stealth"/>
              </a:ln>
              <a:effectLst/>
            </p:spPr>
          </p:cxnSp>
          <p:sp>
            <p:nvSpPr>
              <p:cNvPr id="119" name="Oval 118"/>
              <p:cNvSpPr/>
              <p:nvPr/>
            </p:nvSpPr>
            <p:spPr>
              <a:xfrm rot="1487575">
                <a:off x="1414112" y="2501806"/>
                <a:ext cx="1265196" cy="185815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ysClr val="window" lastClr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1454266" y="2673003"/>
                <a:ext cx="1268669" cy="468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Objects in </a:t>
                </a:r>
              </a:p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the background</a:t>
                </a:r>
              </a:p>
            </p:txBody>
          </p:sp>
        </p:grpSp>
        <p:sp>
          <p:nvSpPr>
            <p:cNvPr id="104" name="Rounded Rectangle 103"/>
            <p:cNvSpPr/>
            <p:nvPr/>
          </p:nvSpPr>
          <p:spPr>
            <a:xfrm>
              <a:off x="2610765" y="1147164"/>
              <a:ext cx="1914930" cy="655108"/>
            </a:xfrm>
            <a:prstGeom prst="roundRect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Background Reflection</a:t>
              </a: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481429" y="1140477"/>
              <a:ext cx="1914930" cy="655108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Target Reflection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804362" y="3414951"/>
              <a:ext cx="182880" cy="18288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918496" y="2652717"/>
              <a:ext cx="182880" cy="18288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8" name="Straight Connector 46"/>
            <p:cNvCxnSpPr>
              <a:stCxn id="106" idx="4"/>
              <a:endCxn id="105" idx="2"/>
            </p:cNvCxnSpPr>
            <p:nvPr/>
          </p:nvCxnSpPr>
          <p:spPr>
            <a:xfrm rot="5400000" flipH="1">
              <a:off x="766224" y="2468254"/>
              <a:ext cx="1802246" cy="456909"/>
            </a:xfrm>
            <a:prstGeom prst="bentConnector3">
              <a:avLst>
                <a:gd name="adj1" fmla="val -28847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46"/>
            <p:cNvCxnSpPr>
              <a:stCxn id="107" idx="0"/>
              <a:endCxn id="104" idx="2"/>
            </p:cNvCxnSpPr>
            <p:nvPr/>
          </p:nvCxnSpPr>
          <p:spPr>
            <a:xfrm rot="5400000" flipH="1" flipV="1">
              <a:off x="2363860" y="1448348"/>
              <a:ext cx="850445" cy="1558294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</p:grpSp>
      <p:grpSp>
        <p:nvGrpSpPr>
          <p:cNvPr id="127" name="Group 126"/>
          <p:cNvGrpSpPr/>
          <p:nvPr/>
        </p:nvGrpSpPr>
        <p:grpSpPr>
          <a:xfrm>
            <a:off x="2094983" y="4436123"/>
            <a:ext cx="3456723" cy="2651760"/>
            <a:chOff x="4936548" y="1412042"/>
            <a:chExt cx="3456722" cy="2651760"/>
          </a:xfrm>
        </p:grpSpPr>
        <p:grpSp>
          <p:nvGrpSpPr>
            <p:cNvPr id="128" name="Group 127"/>
            <p:cNvGrpSpPr>
              <a:grpSpLocks noChangeAspect="1"/>
            </p:cNvGrpSpPr>
            <p:nvPr/>
          </p:nvGrpSpPr>
          <p:grpSpPr>
            <a:xfrm>
              <a:off x="4936548" y="1412042"/>
              <a:ext cx="3456722" cy="2651760"/>
              <a:chOff x="4997548" y="1553889"/>
              <a:chExt cx="3163290" cy="2426659"/>
            </a:xfrm>
          </p:grpSpPr>
          <p:sp>
            <p:nvSpPr>
              <p:cNvPr id="131" name="Arc 130"/>
              <p:cNvSpPr/>
              <p:nvPr/>
            </p:nvSpPr>
            <p:spPr>
              <a:xfrm rot="1887979">
                <a:off x="5349493" y="1558843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Arc 131"/>
              <p:cNvSpPr/>
              <p:nvPr/>
            </p:nvSpPr>
            <p:spPr>
              <a:xfrm rot="1887979">
                <a:off x="5705969" y="1554082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Arc 132"/>
              <p:cNvSpPr/>
              <p:nvPr/>
            </p:nvSpPr>
            <p:spPr>
              <a:xfrm rot="1887979">
                <a:off x="6062103" y="1553979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/>
              <p:cNvSpPr/>
              <p:nvPr/>
            </p:nvSpPr>
            <p:spPr>
              <a:xfrm rot="1887979">
                <a:off x="6416173" y="1554398"/>
                <a:ext cx="882180" cy="2421705"/>
              </a:xfrm>
              <a:prstGeom prst="arc">
                <a:avLst>
                  <a:gd name="adj1" fmla="val 17102656"/>
                  <a:gd name="adj2" fmla="val 0"/>
                </a:avLst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4997548" y="1553889"/>
                <a:ext cx="982022" cy="2421705"/>
                <a:chOff x="7665980" y="4469809"/>
                <a:chExt cx="982022" cy="2421705"/>
              </a:xfrm>
            </p:grpSpPr>
            <p:sp>
              <p:nvSpPr>
                <p:cNvPr id="149" name="Arc 148"/>
                <p:cNvSpPr/>
                <p:nvPr/>
              </p:nvSpPr>
              <p:spPr>
                <a:xfrm rot="1887979">
                  <a:off x="7665980" y="4469809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8453516" y="5538875"/>
                  <a:ext cx="194486" cy="388121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5966278" y="2989125"/>
                <a:ext cx="2194560" cy="180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5979856" y="2076468"/>
                <a:ext cx="2011680" cy="18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  <a:miter lim="800000"/>
                <a:tailEnd type="none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6165113" y="2071531"/>
                <a:ext cx="3184" cy="922567"/>
              </a:xfrm>
              <a:prstGeom prst="line">
                <a:avLst/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6520612" y="2069135"/>
                <a:ext cx="3184" cy="922567"/>
              </a:xfrm>
              <a:prstGeom prst="line">
                <a:avLst/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6874948" y="2073641"/>
                <a:ext cx="3184" cy="922567"/>
              </a:xfrm>
              <a:prstGeom prst="line">
                <a:avLst/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>
              <a:xfrm flipV="1">
                <a:off x="7232946" y="2076107"/>
                <a:ext cx="3184" cy="922567"/>
              </a:xfrm>
              <a:prstGeom prst="line">
                <a:avLst/>
              </a:prstGeom>
              <a:noFill/>
              <a:ln w="22225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5968688" y="1825933"/>
                <a:ext cx="12820" cy="1371601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5749186" y="2852276"/>
                    <a:ext cx="146693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9186" y="2852276"/>
                    <a:ext cx="146693" cy="2253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5926" r="-25926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5630636" y="1939021"/>
                    <a:ext cx="262228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0636" y="1939021"/>
                    <a:ext cx="262228" cy="2253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4894" r="-14894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6149560" y="3011252"/>
                    <a:ext cx="330058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l-G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560" y="3011252"/>
                    <a:ext cx="330058" cy="2253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3559" r="-13559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6621713" y="3010207"/>
                    <a:ext cx="133491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l-G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713" y="3010207"/>
                    <a:ext cx="133491" cy="22532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3333" r="-33333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6844692" y="3010207"/>
                    <a:ext cx="434211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l-G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7" name="TextBox 1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4692" y="3010207"/>
                    <a:ext cx="434211" cy="2253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0256" r="-7692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7356070" y="3010207"/>
                    <a:ext cx="237642" cy="22532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l-GR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148" name="TextBox 1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6070" y="3010207"/>
                    <a:ext cx="237642" cy="22532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16279" r="-16279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9" name="TextBox 128"/>
            <p:cNvSpPr txBox="1"/>
            <p:nvPr/>
          </p:nvSpPr>
          <p:spPr>
            <a:xfrm>
              <a:off x="6253759" y="3255942"/>
              <a:ext cx="1565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Target movement</a:t>
              </a: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953198" y="2112442"/>
              <a:ext cx="9813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Phase of</a:t>
              </a:r>
            </a:p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Received </a:t>
              </a:r>
            </a:p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Signal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362826" y="4219487"/>
            <a:ext cx="3767328" cy="2460105"/>
            <a:chOff x="4759344" y="4114428"/>
            <a:chExt cx="3767328" cy="2460104"/>
          </a:xfrm>
        </p:grpSpPr>
        <p:cxnSp>
          <p:nvCxnSpPr>
            <p:cNvPr id="152" name="Straight Connector 151"/>
            <p:cNvCxnSpPr/>
            <p:nvPr/>
          </p:nvCxnSpPr>
          <p:spPr>
            <a:xfrm flipH="1" flipV="1">
              <a:off x="4780590" y="4320169"/>
              <a:ext cx="914" cy="2194559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53" name="Straight Connector 152"/>
            <p:cNvCxnSpPr/>
            <p:nvPr/>
          </p:nvCxnSpPr>
          <p:spPr>
            <a:xfrm flipV="1">
              <a:off x="8502854" y="4221883"/>
              <a:ext cx="0" cy="2285999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>
            <a:xfrm>
              <a:off x="4769176" y="6574532"/>
              <a:ext cx="3725132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55" name="Rectangle 154"/>
            <p:cNvSpPr/>
            <p:nvPr/>
          </p:nvSpPr>
          <p:spPr>
            <a:xfrm>
              <a:off x="4759344" y="4114428"/>
              <a:ext cx="3767328" cy="41148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Background Dominated</a:t>
              </a:r>
            </a:p>
          </p:txBody>
        </p:sp>
        <p:grpSp>
          <p:nvGrpSpPr>
            <p:cNvPr id="156" name="Group 155"/>
            <p:cNvGrpSpPr/>
            <p:nvPr/>
          </p:nvGrpSpPr>
          <p:grpSpPr>
            <a:xfrm>
              <a:off x="4840521" y="4652623"/>
              <a:ext cx="3545777" cy="1904567"/>
              <a:chOff x="5017725" y="4275492"/>
              <a:chExt cx="3545777" cy="1904567"/>
            </a:xfrm>
          </p:grpSpPr>
          <p:grpSp>
            <p:nvGrpSpPr>
              <p:cNvPr id="157" name="Group 156"/>
              <p:cNvGrpSpPr>
                <a:grpSpLocks noChangeAspect="1"/>
              </p:cNvGrpSpPr>
              <p:nvPr/>
            </p:nvGrpSpPr>
            <p:grpSpPr>
              <a:xfrm>
                <a:off x="5654738" y="4275492"/>
                <a:ext cx="2908764" cy="1609602"/>
                <a:chOff x="3748127" y="2687639"/>
                <a:chExt cx="2534860" cy="1402697"/>
              </a:xfrm>
            </p:grpSpPr>
            <p:cxnSp>
              <p:nvCxnSpPr>
                <p:cNvPr id="163" name="Straight Arrow Connector 162"/>
                <p:cNvCxnSpPr/>
                <p:nvPr/>
              </p:nvCxnSpPr>
              <p:spPr>
                <a:xfrm flipV="1">
                  <a:off x="4088427" y="3850832"/>
                  <a:ext cx="2194560" cy="18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64" name="Freeform 163"/>
                <p:cNvSpPr/>
                <p:nvPr/>
              </p:nvSpPr>
              <p:spPr>
                <a:xfrm>
                  <a:off x="4029260" y="3500962"/>
                  <a:ext cx="1628775" cy="299100"/>
                </a:xfrm>
                <a:custGeom>
                  <a:avLst/>
                  <a:gdLst>
                    <a:gd name="connsiteX0" fmla="*/ 0 w 1628775"/>
                    <a:gd name="connsiteY0" fmla="*/ 474758 h 936720"/>
                    <a:gd name="connsiteX1" fmla="*/ 90487 w 1628775"/>
                    <a:gd name="connsiteY1" fmla="*/ 17558 h 936720"/>
                    <a:gd name="connsiteX2" fmla="*/ 247650 w 1628775"/>
                    <a:gd name="connsiteY2" fmla="*/ 936720 h 936720"/>
                    <a:gd name="connsiteX3" fmla="*/ 428625 w 1628775"/>
                    <a:gd name="connsiteY3" fmla="*/ 12795 h 936720"/>
                    <a:gd name="connsiteX4" fmla="*/ 604837 w 1628775"/>
                    <a:gd name="connsiteY4" fmla="*/ 936720 h 936720"/>
                    <a:gd name="connsiteX5" fmla="*/ 800100 w 1628775"/>
                    <a:gd name="connsiteY5" fmla="*/ 17558 h 936720"/>
                    <a:gd name="connsiteX6" fmla="*/ 981075 w 1628775"/>
                    <a:gd name="connsiteY6" fmla="*/ 931958 h 936720"/>
                    <a:gd name="connsiteX7" fmla="*/ 1152525 w 1628775"/>
                    <a:gd name="connsiteY7" fmla="*/ 17558 h 936720"/>
                    <a:gd name="connsiteX8" fmla="*/ 1338262 w 1628775"/>
                    <a:gd name="connsiteY8" fmla="*/ 931958 h 936720"/>
                    <a:gd name="connsiteX9" fmla="*/ 1509712 w 1628775"/>
                    <a:gd name="connsiteY9" fmla="*/ 12795 h 936720"/>
                    <a:gd name="connsiteX10" fmla="*/ 1628775 w 1628775"/>
                    <a:gd name="connsiteY10" fmla="*/ 479520 h 93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28775" h="936720">
                      <a:moveTo>
                        <a:pt x="0" y="474758"/>
                      </a:moveTo>
                      <a:cubicBezTo>
                        <a:pt x="24606" y="207661"/>
                        <a:pt x="49212" y="-59436"/>
                        <a:pt x="90487" y="17558"/>
                      </a:cubicBezTo>
                      <a:cubicBezTo>
                        <a:pt x="131762" y="94552"/>
                        <a:pt x="191294" y="937514"/>
                        <a:pt x="247650" y="936720"/>
                      </a:cubicBezTo>
                      <a:cubicBezTo>
                        <a:pt x="304006" y="935926"/>
                        <a:pt x="369094" y="12795"/>
                        <a:pt x="428625" y="12795"/>
                      </a:cubicBezTo>
                      <a:cubicBezTo>
                        <a:pt x="488156" y="12795"/>
                        <a:pt x="542925" y="935926"/>
                        <a:pt x="604837" y="936720"/>
                      </a:cubicBezTo>
                      <a:cubicBezTo>
                        <a:pt x="666749" y="937514"/>
                        <a:pt x="737394" y="18352"/>
                        <a:pt x="800100" y="17558"/>
                      </a:cubicBezTo>
                      <a:cubicBezTo>
                        <a:pt x="862806" y="16764"/>
                        <a:pt x="922338" y="931958"/>
                        <a:pt x="981075" y="931958"/>
                      </a:cubicBezTo>
                      <a:cubicBezTo>
                        <a:pt x="1039812" y="931958"/>
                        <a:pt x="1092994" y="17558"/>
                        <a:pt x="1152525" y="17558"/>
                      </a:cubicBezTo>
                      <a:cubicBezTo>
                        <a:pt x="1212056" y="17558"/>
                        <a:pt x="1278731" y="932752"/>
                        <a:pt x="1338262" y="931958"/>
                      </a:cubicBezTo>
                      <a:cubicBezTo>
                        <a:pt x="1397793" y="931164"/>
                        <a:pt x="1461293" y="88201"/>
                        <a:pt x="1509712" y="12795"/>
                      </a:cubicBezTo>
                      <a:cubicBezTo>
                        <a:pt x="1558131" y="-62611"/>
                        <a:pt x="1593453" y="208454"/>
                        <a:pt x="1628775" y="479520"/>
                      </a:cubicBezTo>
                    </a:path>
                  </a:pathLst>
                </a:cu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5" name="Straight Arrow Connector 164"/>
                <p:cNvCxnSpPr/>
                <p:nvPr/>
              </p:nvCxnSpPr>
              <p:spPr>
                <a:xfrm flipV="1">
                  <a:off x="4090837" y="2687639"/>
                  <a:ext cx="12820" cy="1371601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66" name="Rectangle 165"/>
                <p:cNvSpPr/>
                <p:nvPr/>
              </p:nvSpPr>
              <p:spPr>
                <a:xfrm>
                  <a:off x="5613630" y="3476973"/>
                  <a:ext cx="143156" cy="19685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3850428" y="3473279"/>
                  <a:ext cx="238125" cy="1862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8" name="TextBox 167"/>
                    <p:cNvSpPr txBox="1"/>
                    <p:nvPr/>
                  </p:nvSpPr>
                  <p:spPr>
                    <a:xfrm>
                      <a:off x="3883690" y="3727912"/>
                      <a:ext cx="139694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68" name="TextBox 1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83690" y="3727912"/>
                      <a:ext cx="139694" cy="214571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6923" r="-30769"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" name="TextBox 168"/>
                    <p:cNvSpPr txBox="1"/>
                    <p:nvPr/>
                  </p:nvSpPr>
                  <p:spPr>
                    <a:xfrm>
                      <a:off x="3748127" y="2803514"/>
                      <a:ext cx="249718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69" name="TextBox 16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8127" y="2803514"/>
                      <a:ext cx="249718" cy="214571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7021" r="-12766"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TextBox 169"/>
                    <p:cNvSpPr txBox="1"/>
                    <p:nvPr/>
                  </p:nvSpPr>
                  <p:spPr>
                    <a:xfrm>
                      <a:off x="4283694" y="3875765"/>
                      <a:ext cx="314312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70" name="TextBox 1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3694" y="3875765"/>
                      <a:ext cx="314312" cy="214571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3333" r="-11667" b="-317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1" name="TextBox 170"/>
                    <p:cNvSpPr txBox="1"/>
                    <p:nvPr/>
                  </p:nvSpPr>
                  <p:spPr>
                    <a:xfrm>
                      <a:off x="4755847" y="3874720"/>
                      <a:ext cx="127123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71" name="TextBox 17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5847" y="3874720"/>
                      <a:ext cx="127123" cy="214571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33333" r="-33333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2" name="TextBox 171"/>
                    <p:cNvSpPr txBox="1"/>
                    <p:nvPr/>
                  </p:nvSpPr>
                  <p:spPr>
                    <a:xfrm>
                      <a:off x="4978826" y="3874720"/>
                      <a:ext cx="413496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72" name="TextBox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78826" y="3874720"/>
                      <a:ext cx="413496" cy="214571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8974" r="-8974" b="-3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3" name="TextBox 172"/>
                    <p:cNvSpPr txBox="1"/>
                    <p:nvPr/>
                  </p:nvSpPr>
                  <p:spPr>
                    <a:xfrm>
                      <a:off x="5490204" y="3874720"/>
                      <a:ext cx="226305" cy="2145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173" name="TextBox 17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90204" y="3874720"/>
                      <a:ext cx="226305" cy="214571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9048" r="-19048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8" name="TextBox 157"/>
              <p:cNvSpPr txBox="1"/>
              <p:nvPr/>
            </p:nvSpPr>
            <p:spPr>
              <a:xfrm>
                <a:off x="6328760" y="5872282"/>
                <a:ext cx="15659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Target movement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5017725" y="4690302"/>
                <a:ext cx="98135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Phase of</a:t>
                </a:r>
              </a:p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Received </a:t>
                </a:r>
              </a:p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Signal</a:t>
                </a:r>
              </a:p>
            </p:txBody>
          </p: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6069505" y="4568305"/>
                <a:ext cx="2011680" cy="18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  <a:miter lim="800000"/>
                <a:tailEnd type="none"/>
              </a:ln>
              <a:effectLst/>
            </p:spPr>
          </p:cxnSp>
          <p:sp>
            <p:nvSpPr>
              <p:cNvPr id="161" name="Up-Down Arrow 160"/>
              <p:cNvSpPr/>
              <p:nvPr/>
            </p:nvSpPr>
            <p:spPr>
              <a:xfrm>
                <a:off x="7803739" y="4581005"/>
                <a:ext cx="210139" cy="640479"/>
              </a:xfrm>
              <a:prstGeom prst="upDownArrow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6056415" y="4655018"/>
                    <a:ext cx="177163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Arial" charset="0"/>
                        <a:cs typeface="Arial" charset="0"/>
                      </a:rPr>
                      <a:t>Less than 2</a:t>
                    </a:r>
                    <a14:m>
                      <m:oMath xmlns:m="http://schemas.openxmlformats.org/officeDocument/2006/math">
                        <m:r>
                          <a:rPr kumimoji="0" lang="en-US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Arial" charset="0"/>
                            <a:cs typeface="Arial" charset="0"/>
                          </a:rPr>
                          <m:t>𝝅</m:t>
                        </m:r>
                      </m:oMath>
                    </a14:m>
                    <a:endParaRPr kumimoji="0" lang="en-US" sz="20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162" name="TextBox 1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6415" y="4655018"/>
                    <a:ext cx="1771639" cy="4001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3093" t="-7692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4" name="Group 173"/>
          <p:cNvGrpSpPr/>
          <p:nvPr/>
        </p:nvGrpSpPr>
        <p:grpSpPr>
          <a:xfrm>
            <a:off x="2030845" y="4219490"/>
            <a:ext cx="3767328" cy="2458757"/>
            <a:chOff x="706763" y="4114428"/>
            <a:chExt cx="3767328" cy="2458757"/>
          </a:xfrm>
        </p:grpSpPr>
        <p:cxnSp>
          <p:nvCxnSpPr>
            <p:cNvPr id="175" name="Straight Connector 174"/>
            <p:cNvCxnSpPr/>
            <p:nvPr/>
          </p:nvCxnSpPr>
          <p:spPr>
            <a:xfrm flipH="1" flipV="1">
              <a:off x="728529" y="4331216"/>
              <a:ext cx="914" cy="219456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>
            <a:xfrm flipV="1">
              <a:off x="4450793" y="4221883"/>
              <a:ext cx="0" cy="228600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177" name="Straight Connector 176"/>
            <p:cNvCxnSpPr/>
            <p:nvPr/>
          </p:nvCxnSpPr>
          <p:spPr>
            <a:xfrm>
              <a:off x="734472" y="6573185"/>
              <a:ext cx="3725132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178" name="Rectangle 177"/>
            <p:cNvSpPr/>
            <p:nvPr/>
          </p:nvSpPr>
          <p:spPr>
            <a:xfrm>
              <a:off x="706763" y="4114428"/>
              <a:ext cx="3767328" cy="41148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Dominated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6481304" y="1576747"/>
            <a:ext cx="3481245" cy="2285688"/>
            <a:chOff x="5068639" y="1471690"/>
            <a:chExt cx="3481245" cy="2285688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2451" y="1512239"/>
              <a:ext cx="2206359" cy="653901"/>
            </a:xfrm>
            <a:prstGeom prst="rect">
              <a:avLst/>
            </a:prstGeom>
          </p:spPr>
        </p:pic>
        <p:sp>
          <p:nvSpPr>
            <p:cNvPr id="181" name="Oval 180"/>
            <p:cNvSpPr/>
            <p:nvPr/>
          </p:nvSpPr>
          <p:spPr>
            <a:xfrm rot="1487575">
              <a:off x="5194037" y="1471690"/>
              <a:ext cx="566992" cy="681550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100000">
                  <a:sysClr val="window" lastClr="FFFFFF"/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2" name="Picture 4" descr="http://images.all-free-download.com/images/graphiclarge/black_pen_311248.jpg"/>
            <p:cNvPicPr>
              <a:picLocks noChangeAspect="1" noChangeArrowheads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9994099">
              <a:off x="5233525" y="2369434"/>
              <a:ext cx="419421" cy="40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3" name="Group 182"/>
            <p:cNvGrpSpPr/>
            <p:nvPr/>
          </p:nvGrpSpPr>
          <p:grpSpPr>
            <a:xfrm>
              <a:off x="5271513" y="3254029"/>
              <a:ext cx="471101" cy="475616"/>
              <a:chOff x="5283165" y="3082156"/>
              <a:chExt cx="471101" cy="532072"/>
            </a:xfrm>
          </p:grpSpPr>
          <p:sp>
            <p:nvSpPr>
              <p:cNvPr id="189" name="Isosceles Triangle 12"/>
              <p:cNvSpPr/>
              <p:nvPr/>
            </p:nvSpPr>
            <p:spPr>
              <a:xfrm rot="16200000" flipH="1" flipV="1">
                <a:off x="5293815" y="3071506"/>
                <a:ext cx="238905" cy="260206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90" name="Straight Connector 11"/>
              <p:cNvCxnSpPr/>
              <p:nvPr/>
            </p:nvCxnSpPr>
            <p:spPr>
              <a:xfrm rot="16200000" flipH="1">
                <a:off x="5542250" y="3052628"/>
                <a:ext cx="2240" cy="300201"/>
              </a:xfrm>
              <a:prstGeom prst="line">
                <a:avLst/>
              </a:prstGeom>
              <a:noFill/>
              <a:ln w="603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91" name="文本框 93"/>
              <p:cNvSpPr txBox="1"/>
              <p:nvPr/>
            </p:nvSpPr>
            <p:spPr>
              <a:xfrm>
                <a:off x="5393270" y="3269917"/>
                <a:ext cx="360996" cy="344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Calibri" charset="0"/>
                    <a:cs typeface="Calibri" charset="0"/>
                  </a:rPr>
                  <a:t>Rx</a:t>
                </a:r>
                <a:endParaRPr kumimoji="0" lang="zh-CN" altLang="en-US" sz="11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184" name="Straight Connector 183"/>
            <p:cNvCxnSpPr/>
            <p:nvPr/>
          </p:nvCxnSpPr>
          <p:spPr>
            <a:xfrm>
              <a:off x="5075164" y="2891215"/>
              <a:ext cx="3474720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stealth" w="med" len="lg"/>
            </a:ln>
            <a:effectLst/>
          </p:spPr>
        </p:cxnSp>
        <p:cxnSp>
          <p:nvCxnSpPr>
            <p:cNvPr id="185" name="Straight Connector 184"/>
            <p:cNvCxnSpPr/>
            <p:nvPr/>
          </p:nvCxnSpPr>
          <p:spPr>
            <a:xfrm>
              <a:off x="5075164" y="3757378"/>
              <a:ext cx="3474720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stealth" w="med" len="lg"/>
            </a:ln>
            <a:effectLst/>
          </p:spPr>
        </p:cxn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86" y="2178816"/>
              <a:ext cx="2206359" cy="653902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85" y="3010899"/>
              <a:ext cx="2206359" cy="653902"/>
            </a:xfrm>
            <a:prstGeom prst="rect">
              <a:avLst/>
            </a:prstGeom>
          </p:spPr>
        </p:pic>
        <p:cxnSp>
          <p:nvCxnSpPr>
            <p:cNvPr id="188" name="Straight Connector 187"/>
            <p:cNvCxnSpPr/>
            <p:nvPr/>
          </p:nvCxnSpPr>
          <p:spPr>
            <a:xfrm>
              <a:off x="5068639" y="2160575"/>
              <a:ext cx="3474720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tailEnd type="stealth" w="med" len="lg"/>
            </a:ln>
            <a:effectLst/>
          </p:spPr>
        </p:cxnSp>
      </p:grpSp>
      <p:grpSp>
        <p:nvGrpSpPr>
          <p:cNvPr id="192" name="Group 191"/>
          <p:cNvGrpSpPr/>
          <p:nvPr/>
        </p:nvGrpSpPr>
        <p:grpSpPr>
          <a:xfrm>
            <a:off x="6765421" y="1222149"/>
            <a:ext cx="2919531" cy="2548567"/>
            <a:chOff x="5352759" y="1117086"/>
            <a:chExt cx="2919530" cy="2548567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84" y="1488571"/>
              <a:ext cx="2206360" cy="653902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85" y="2187708"/>
              <a:ext cx="2206359" cy="653902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97484" y="3011751"/>
              <a:ext cx="2206359" cy="653902"/>
            </a:xfrm>
            <a:prstGeom prst="rect">
              <a:avLst/>
            </a:prstGeom>
          </p:spPr>
        </p:pic>
        <p:sp>
          <p:nvSpPr>
            <p:cNvPr id="196" name="Text Box 9"/>
            <p:cNvSpPr txBox="1">
              <a:spLocks noChangeArrowheads="1"/>
            </p:cNvSpPr>
            <p:nvPr/>
          </p:nvSpPr>
          <p:spPr bwMode="auto">
            <a:xfrm>
              <a:off x="5352759" y="1117086"/>
              <a:ext cx="29195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713232">
                <a:spcBef>
                  <a:spcPct val="50000"/>
                </a:spcBef>
                <a:defRPr/>
              </a:pPr>
              <a:r>
                <a:rPr lang="en-US" altLang="zh-CN" sz="20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Background Dominated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86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Solution: phase counting and regeneration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52" name="组合 8"/>
          <p:cNvGrpSpPr/>
          <p:nvPr/>
        </p:nvGrpSpPr>
        <p:grpSpPr>
          <a:xfrm>
            <a:off x="1534077" y="1058134"/>
            <a:ext cx="8761934" cy="2969550"/>
            <a:chOff x="1534077" y="1058134"/>
            <a:chExt cx="8761934" cy="2969550"/>
          </a:xfrm>
        </p:grpSpPr>
        <p:grpSp>
          <p:nvGrpSpPr>
            <p:cNvPr id="153" name="Group 152"/>
            <p:cNvGrpSpPr>
              <a:grpSpLocks noChangeAspect="1"/>
            </p:cNvGrpSpPr>
            <p:nvPr/>
          </p:nvGrpSpPr>
          <p:grpSpPr>
            <a:xfrm>
              <a:off x="1534077" y="1770502"/>
              <a:ext cx="2821315" cy="2257182"/>
              <a:chOff x="4936548" y="1412042"/>
              <a:chExt cx="3314508" cy="2651760"/>
            </a:xfrm>
          </p:grpSpPr>
          <p:grpSp>
            <p:nvGrpSpPr>
              <p:cNvPr id="213" name="Group 212"/>
              <p:cNvGrpSpPr>
                <a:grpSpLocks noChangeAspect="1"/>
              </p:cNvGrpSpPr>
              <p:nvPr/>
            </p:nvGrpSpPr>
            <p:grpSpPr>
              <a:xfrm>
                <a:off x="4936548" y="1412042"/>
                <a:ext cx="3314508" cy="2651760"/>
                <a:chOff x="4997548" y="1553889"/>
                <a:chExt cx="3033148" cy="2426659"/>
              </a:xfrm>
            </p:grpSpPr>
            <p:sp>
              <p:nvSpPr>
                <p:cNvPr id="216" name="Arc 215"/>
                <p:cNvSpPr/>
                <p:nvPr/>
              </p:nvSpPr>
              <p:spPr>
                <a:xfrm rot="1887979">
                  <a:off x="5349493" y="1558843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Arc 216"/>
                <p:cNvSpPr/>
                <p:nvPr/>
              </p:nvSpPr>
              <p:spPr>
                <a:xfrm rot="1887979">
                  <a:off x="5705969" y="1554082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Arc 217"/>
                <p:cNvSpPr/>
                <p:nvPr/>
              </p:nvSpPr>
              <p:spPr>
                <a:xfrm rot="1887979">
                  <a:off x="6062103" y="1553979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Arc 218"/>
                <p:cNvSpPr/>
                <p:nvPr/>
              </p:nvSpPr>
              <p:spPr>
                <a:xfrm rot="1887979">
                  <a:off x="6416173" y="1554398"/>
                  <a:ext cx="882180" cy="2421705"/>
                </a:xfrm>
                <a:prstGeom prst="arc">
                  <a:avLst>
                    <a:gd name="adj1" fmla="val 17102656"/>
                    <a:gd name="adj2" fmla="val 0"/>
                  </a:avLst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0" name="Group 219"/>
                <p:cNvGrpSpPr/>
                <p:nvPr/>
              </p:nvGrpSpPr>
              <p:grpSpPr>
                <a:xfrm>
                  <a:off x="4997548" y="1553889"/>
                  <a:ext cx="982022" cy="2421705"/>
                  <a:chOff x="7665980" y="4469809"/>
                  <a:chExt cx="982022" cy="2421705"/>
                </a:xfrm>
              </p:grpSpPr>
              <p:sp>
                <p:nvSpPr>
                  <p:cNvPr id="234" name="Arc 233"/>
                  <p:cNvSpPr/>
                  <p:nvPr/>
                </p:nvSpPr>
                <p:spPr>
                  <a:xfrm rot="1887979">
                    <a:off x="7665980" y="4469809"/>
                    <a:ext cx="882180" cy="2421705"/>
                  </a:xfrm>
                  <a:prstGeom prst="arc">
                    <a:avLst>
                      <a:gd name="adj1" fmla="val 17102656"/>
                      <a:gd name="adj2" fmla="val 0"/>
                    </a:avLst>
                  </a:prstGeom>
                  <a:noFill/>
                  <a:ln w="22225" cap="flat" cmpd="sng" algn="ctr">
                    <a:solidFill>
                      <a:srgbClr val="5B9BD5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8453516" y="5538875"/>
                    <a:ext cx="194486" cy="388121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21" name="Straight Arrow Connector 220"/>
                <p:cNvCxnSpPr/>
                <p:nvPr/>
              </p:nvCxnSpPr>
              <p:spPr>
                <a:xfrm flipV="1">
                  <a:off x="5966278" y="2989125"/>
                  <a:ext cx="2064418" cy="180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22" name="Straight Arrow Connector 221"/>
                <p:cNvCxnSpPr/>
                <p:nvPr/>
              </p:nvCxnSpPr>
              <p:spPr>
                <a:xfrm flipV="1">
                  <a:off x="5979856" y="2076468"/>
                  <a:ext cx="2011680" cy="18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ysDash"/>
                  <a:miter lim="800000"/>
                  <a:tailEnd type="none"/>
                </a:ln>
                <a:effectLst/>
              </p:spPr>
            </p:cxnSp>
            <p:cxnSp>
              <p:nvCxnSpPr>
                <p:cNvPr id="223" name="Straight Connector 222"/>
                <p:cNvCxnSpPr/>
                <p:nvPr/>
              </p:nvCxnSpPr>
              <p:spPr>
                <a:xfrm flipV="1">
                  <a:off x="6165113" y="2071531"/>
                  <a:ext cx="3184" cy="922567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24" name="Straight Connector 223"/>
                <p:cNvCxnSpPr/>
                <p:nvPr/>
              </p:nvCxnSpPr>
              <p:spPr>
                <a:xfrm flipV="1">
                  <a:off x="6520612" y="2069135"/>
                  <a:ext cx="3184" cy="922567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25" name="Straight Connector 224"/>
                <p:cNvCxnSpPr/>
                <p:nvPr/>
              </p:nvCxnSpPr>
              <p:spPr>
                <a:xfrm flipV="1">
                  <a:off x="6874948" y="2073641"/>
                  <a:ext cx="3184" cy="922567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26" name="Straight Connector 225"/>
                <p:cNvCxnSpPr/>
                <p:nvPr/>
              </p:nvCxnSpPr>
              <p:spPr>
                <a:xfrm flipV="1">
                  <a:off x="7232946" y="2076107"/>
                  <a:ext cx="3184" cy="922567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27" name="Straight Arrow Connector 226"/>
                <p:cNvCxnSpPr/>
                <p:nvPr/>
              </p:nvCxnSpPr>
              <p:spPr>
                <a:xfrm flipV="1">
                  <a:off x="5968688" y="1825933"/>
                  <a:ext cx="12820" cy="1371601"/>
                </a:xfrm>
                <a:prstGeom prst="straightConnector1">
                  <a:avLst/>
                </a:prstGeom>
                <a:noFill/>
                <a:ln w="1587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TextBox 227"/>
                    <p:cNvSpPr txBox="1"/>
                    <p:nvPr/>
                  </p:nvSpPr>
                  <p:spPr>
                    <a:xfrm>
                      <a:off x="5749186" y="2852276"/>
                      <a:ext cx="172336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TextBox 2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49186" y="2852276"/>
                      <a:ext cx="172336" cy="26470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25926" r="-25926"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9" name="TextBox 228"/>
                    <p:cNvSpPr txBox="1"/>
                    <p:nvPr/>
                  </p:nvSpPr>
                  <p:spPr>
                    <a:xfrm>
                      <a:off x="5630636" y="1939023"/>
                      <a:ext cx="308068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29" name="TextBox 2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30636" y="1939023"/>
                      <a:ext cx="308068" cy="26470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4894" r="-14894" b="-48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/>
                    <p:cNvSpPr txBox="1"/>
                    <p:nvPr/>
                  </p:nvSpPr>
                  <p:spPr>
                    <a:xfrm>
                      <a:off x="6149560" y="3011252"/>
                      <a:ext cx="387756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30" name="TextBox 2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9560" y="3011252"/>
                      <a:ext cx="387756" cy="26470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13333" r="-11667" b="-3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TextBox 230"/>
                    <p:cNvSpPr txBox="1"/>
                    <p:nvPr/>
                  </p:nvSpPr>
                  <p:spPr>
                    <a:xfrm>
                      <a:off x="6621713" y="3010207"/>
                      <a:ext cx="156827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31" name="TextBox 2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21713" y="3010207"/>
                      <a:ext cx="156827" cy="26470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33333" r="-33333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2" name="TextBox 231"/>
                    <p:cNvSpPr txBox="1"/>
                    <p:nvPr/>
                  </p:nvSpPr>
                  <p:spPr>
                    <a:xfrm>
                      <a:off x="6844691" y="3010207"/>
                      <a:ext cx="510115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32" name="TextBox 2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4691" y="3010207"/>
                      <a:ext cx="510115" cy="264708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0390" r="-9091" b="-3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3" name="TextBox 232"/>
                    <p:cNvSpPr txBox="1"/>
                    <p:nvPr/>
                  </p:nvSpPr>
                  <p:spPr>
                    <a:xfrm>
                      <a:off x="7356070" y="3010207"/>
                      <a:ext cx="279184" cy="2647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kumimoji="0" lang="el-GR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oMath>
                        </m:oMathPara>
                      </a14:m>
                      <a:endParaRPr kumimoji="0" lang="en-US" sz="16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233" name="TextBox 2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56070" y="3010207"/>
                      <a:ext cx="279184" cy="26470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9048" r="-19048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4" name="TextBox 213"/>
              <p:cNvSpPr txBox="1"/>
              <p:nvPr/>
            </p:nvSpPr>
            <p:spPr>
              <a:xfrm>
                <a:off x="6116887" y="3221289"/>
                <a:ext cx="1839684" cy="36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Target movement</a:t>
                </a: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5454478" y="2132742"/>
                <a:ext cx="470053" cy="705456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Phase</a:t>
                </a:r>
              </a:p>
            </p:txBody>
          </p:sp>
        </p:grpSp>
        <p:grpSp>
          <p:nvGrpSpPr>
            <p:cNvPr id="154" name="组合 1"/>
            <p:cNvGrpSpPr/>
            <p:nvPr/>
          </p:nvGrpSpPr>
          <p:grpSpPr>
            <a:xfrm>
              <a:off x="1806810" y="1058134"/>
              <a:ext cx="8489201" cy="2639993"/>
              <a:chOff x="1806810" y="1058134"/>
              <a:chExt cx="8489201" cy="2639993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V="1">
                <a:off x="10276648" y="1515928"/>
                <a:ext cx="2459" cy="2182199"/>
              </a:xfrm>
              <a:prstGeom prst="line">
                <a:avLst/>
              </a:prstGeom>
              <a:noFill/>
              <a:ln w="349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1818865" y="3691567"/>
                <a:ext cx="8408111" cy="0"/>
              </a:xfrm>
              <a:prstGeom prst="line">
                <a:avLst/>
              </a:prstGeom>
              <a:noFill/>
              <a:ln w="349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1818864" y="1491469"/>
                <a:ext cx="0" cy="2199095"/>
              </a:xfrm>
              <a:prstGeom prst="line">
                <a:avLst/>
              </a:prstGeom>
              <a:noFill/>
              <a:ln w="349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58" name="Group 157"/>
              <p:cNvGrpSpPr/>
              <p:nvPr/>
            </p:nvGrpSpPr>
            <p:grpSpPr>
              <a:xfrm>
                <a:off x="1806810" y="1058134"/>
                <a:ext cx="8489201" cy="866265"/>
                <a:chOff x="209086" y="1116003"/>
                <a:chExt cx="8605096" cy="866265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209087" y="1116003"/>
                  <a:ext cx="8605095" cy="457200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宋体" panose="02010600030101010101" pitchFamily="2" charset="-122"/>
                      <a:cs typeface="Arial" pitchFamily="34" charset="0"/>
                    </a:rPr>
                    <a:t>Periodicity Pattern of Phase 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209086" y="1570541"/>
                  <a:ext cx="2873339" cy="411480"/>
                </a:xfrm>
                <a:prstGeom prst="rect">
                  <a:avLst/>
                </a:prstGeom>
                <a:solidFill>
                  <a:srgbClr val="ED7D3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 (TD) 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077672" y="1570541"/>
                  <a:ext cx="2873339" cy="411480"/>
                </a:xfrm>
                <a:prstGeom prst="rect">
                  <a:avLst/>
                </a:prstGeom>
                <a:solidFill>
                  <a:srgbClr val="70AD4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II (BD)</a:t>
                  </a: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5940843" y="1570788"/>
                  <a:ext cx="2873339" cy="411480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III (ITM)</a:t>
                  </a:r>
                </a:p>
              </p:txBody>
            </p:sp>
          </p:grpSp>
          <p:cxnSp>
            <p:nvCxnSpPr>
              <p:cNvPr id="159" name="Straight Connector 158"/>
              <p:cNvCxnSpPr/>
              <p:nvPr/>
            </p:nvCxnSpPr>
            <p:spPr>
              <a:xfrm flipH="1" flipV="1">
                <a:off x="4638710" y="1930833"/>
                <a:ext cx="3768" cy="1759731"/>
              </a:xfrm>
              <a:prstGeom prst="line">
                <a:avLst/>
              </a:prstGeom>
              <a:noFill/>
              <a:ln w="349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7469753" y="1915290"/>
                <a:ext cx="2998" cy="1758244"/>
              </a:xfrm>
              <a:prstGeom prst="line">
                <a:avLst/>
              </a:prstGeom>
              <a:noFill/>
              <a:ln w="349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miter lim="800000"/>
              </a:ln>
              <a:effectLst/>
            </p:spPr>
          </p:cxnSp>
          <p:grpSp>
            <p:nvGrpSpPr>
              <p:cNvPr id="161" name="Group 160"/>
              <p:cNvGrpSpPr>
                <a:grpSpLocks noChangeAspect="1"/>
              </p:cNvGrpSpPr>
              <p:nvPr/>
            </p:nvGrpSpPr>
            <p:grpSpPr>
              <a:xfrm>
                <a:off x="4801077" y="2035118"/>
                <a:ext cx="2408294" cy="1593672"/>
                <a:chOff x="5483798" y="4416919"/>
                <a:chExt cx="2664555" cy="1763253"/>
              </a:xfrm>
            </p:grpSpPr>
            <p:grpSp>
              <p:nvGrpSpPr>
                <p:cNvPr id="194" name="Group 193"/>
                <p:cNvGrpSpPr>
                  <a:grpSpLocks noChangeAspect="1"/>
                </p:cNvGrpSpPr>
                <p:nvPr/>
              </p:nvGrpSpPr>
              <p:grpSpPr>
                <a:xfrm>
                  <a:off x="5654737" y="4416919"/>
                  <a:ext cx="2493616" cy="1494382"/>
                  <a:chOff x="3748127" y="2810882"/>
                  <a:chExt cx="2173077" cy="1302286"/>
                </a:xfrm>
              </p:grpSpPr>
              <p:cxnSp>
                <p:nvCxnSpPr>
                  <p:cNvPr id="198" name="Straight Arrow Connector 197"/>
                  <p:cNvCxnSpPr/>
                  <p:nvPr/>
                </p:nvCxnSpPr>
                <p:spPr>
                  <a:xfrm flipV="1">
                    <a:off x="4088427" y="3850832"/>
                    <a:ext cx="1832777" cy="180"/>
                  </a:xfrm>
                  <a:prstGeom prst="straightConnector1">
                    <a:avLst/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199" name="Freeform 198"/>
                  <p:cNvSpPr/>
                  <p:nvPr/>
                </p:nvSpPr>
                <p:spPr>
                  <a:xfrm>
                    <a:off x="4029260" y="3500962"/>
                    <a:ext cx="1628775" cy="299100"/>
                  </a:xfrm>
                  <a:custGeom>
                    <a:avLst/>
                    <a:gdLst>
                      <a:gd name="connsiteX0" fmla="*/ 0 w 1628775"/>
                      <a:gd name="connsiteY0" fmla="*/ 474758 h 936720"/>
                      <a:gd name="connsiteX1" fmla="*/ 90487 w 1628775"/>
                      <a:gd name="connsiteY1" fmla="*/ 17558 h 936720"/>
                      <a:gd name="connsiteX2" fmla="*/ 247650 w 1628775"/>
                      <a:gd name="connsiteY2" fmla="*/ 936720 h 936720"/>
                      <a:gd name="connsiteX3" fmla="*/ 428625 w 1628775"/>
                      <a:gd name="connsiteY3" fmla="*/ 12795 h 936720"/>
                      <a:gd name="connsiteX4" fmla="*/ 604837 w 1628775"/>
                      <a:gd name="connsiteY4" fmla="*/ 936720 h 936720"/>
                      <a:gd name="connsiteX5" fmla="*/ 800100 w 1628775"/>
                      <a:gd name="connsiteY5" fmla="*/ 17558 h 936720"/>
                      <a:gd name="connsiteX6" fmla="*/ 981075 w 1628775"/>
                      <a:gd name="connsiteY6" fmla="*/ 931958 h 936720"/>
                      <a:gd name="connsiteX7" fmla="*/ 1152525 w 1628775"/>
                      <a:gd name="connsiteY7" fmla="*/ 17558 h 936720"/>
                      <a:gd name="connsiteX8" fmla="*/ 1338262 w 1628775"/>
                      <a:gd name="connsiteY8" fmla="*/ 931958 h 936720"/>
                      <a:gd name="connsiteX9" fmla="*/ 1509712 w 1628775"/>
                      <a:gd name="connsiteY9" fmla="*/ 12795 h 936720"/>
                      <a:gd name="connsiteX10" fmla="*/ 1628775 w 1628775"/>
                      <a:gd name="connsiteY10" fmla="*/ 479520 h 936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8775" h="936720">
                        <a:moveTo>
                          <a:pt x="0" y="474758"/>
                        </a:moveTo>
                        <a:cubicBezTo>
                          <a:pt x="24606" y="207661"/>
                          <a:pt x="49212" y="-59436"/>
                          <a:pt x="90487" y="17558"/>
                        </a:cubicBezTo>
                        <a:cubicBezTo>
                          <a:pt x="131762" y="94552"/>
                          <a:pt x="191294" y="937514"/>
                          <a:pt x="247650" y="936720"/>
                        </a:cubicBezTo>
                        <a:cubicBezTo>
                          <a:pt x="304006" y="935926"/>
                          <a:pt x="369094" y="12795"/>
                          <a:pt x="428625" y="12795"/>
                        </a:cubicBezTo>
                        <a:cubicBezTo>
                          <a:pt x="488156" y="12795"/>
                          <a:pt x="542925" y="935926"/>
                          <a:pt x="604837" y="936720"/>
                        </a:cubicBezTo>
                        <a:cubicBezTo>
                          <a:pt x="666749" y="937514"/>
                          <a:pt x="737394" y="18352"/>
                          <a:pt x="800100" y="17558"/>
                        </a:cubicBezTo>
                        <a:cubicBezTo>
                          <a:pt x="862806" y="16764"/>
                          <a:pt x="922338" y="931958"/>
                          <a:pt x="981075" y="931958"/>
                        </a:cubicBezTo>
                        <a:cubicBezTo>
                          <a:pt x="1039812" y="931958"/>
                          <a:pt x="1092994" y="17558"/>
                          <a:pt x="1152525" y="17558"/>
                        </a:cubicBezTo>
                        <a:cubicBezTo>
                          <a:pt x="1212056" y="17558"/>
                          <a:pt x="1278731" y="932752"/>
                          <a:pt x="1338262" y="931958"/>
                        </a:cubicBezTo>
                        <a:cubicBezTo>
                          <a:pt x="1397793" y="931164"/>
                          <a:pt x="1461293" y="88201"/>
                          <a:pt x="1509712" y="12795"/>
                        </a:cubicBezTo>
                        <a:cubicBezTo>
                          <a:pt x="1558131" y="-62611"/>
                          <a:pt x="1593453" y="208454"/>
                          <a:pt x="1628775" y="479520"/>
                        </a:cubicBezTo>
                      </a:path>
                    </a:pathLst>
                  </a:custGeom>
                  <a:noFill/>
                  <a:ln w="22225" cap="flat" cmpd="sng" algn="ctr">
                    <a:solidFill>
                      <a:srgbClr val="5B9BD5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200" name="Straight Arrow Connector 199"/>
                  <p:cNvCxnSpPr/>
                  <p:nvPr/>
                </p:nvCxnSpPr>
                <p:spPr>
                  <a:xfrm flipV="1">
                    <a:off x="4090837" y="2810882"/>
                    <a:ext cx="0" cy="1234312"/>
                  </a:xfrm>
                  <a:prstGeom prst="straightConnector1">
                    <a:avLst/>
                  </a:prstGeom>
                  <a:noFill/>
                  <a:ln w="158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5613630" y="3476973"/>
                    <a:ext cx="143156" cy="19685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840948" y="3473279"/>
                    <a:ext cx="238125" cy="186257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4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3" name="TextBox 202"/>
                      <p:cNvSpPr txBox="1"/>
                      <p:nvPr/>
                    </p:nvSpPr>
                    <p:spPr>
                      <a:xfrm>
                        <a:off x="3883689" y="3727911"/>
                        <a:ext cx="154559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3" name="TextBox 2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83689" y="3727911"/>
                        <a:ext cx="154559" cy="237403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 l="-30769" r="-26923" b="-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4" name="TextBox 203"/>
                      <p:cNvSpPr txBox="1"/>
                      <p:nvPr/>
                    </p:nvSpPr>
                    <p:spPr>
                      <a:xfrm>
                        <a:off x="3748127" y="2898312"/>
                        <a:ext cx="276290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4" name="TextBox 20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48127" y="2898312"/>
                        <a:ext cx="276290" cy="237403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 l="-17021" r="-12766" b="-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TextBox 204"/>
                      <p:cNvSpPr txBox="1"/>
                      <p:nvPr/>
                    </p:nvSpPr>
                    <p:spPr>
                      <a:xfrm>
                        <a:off x="4283694" y="3875765"/>
                        <a:ext cx="347758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TextBox 20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3694" y="3875765"/>
                        <a:ext cx="347758" cy="237403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 l="-13559" r="-13559" b="-3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TextBox 205"/>
                      <p:cNvSpPr txBox="1"/>
                      <p:nvPr/>
                    </p:nvSpPr>
                    <p:spPr>
                      <a:xfrm>
                        <a:off x="4755847" y="3874720"/>
                        <a:ext cx="140650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6" name="TextBox 2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55847" y="3874720"/>
                        <a:ext cx="140650" cy="237403"/>
                      </a:xfrm>
                      <a:prstGeom prst="rect">
                        <a:avLst/>
                      </a:prstGeom>
                      <a:blipFill rotWithShape="0">
                        <a:blip r:embed="rId12"/>
                        <a:stretch>
                          <a:fillRect l="-33333" r="-33333" b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7" name="TextBox 206"/>
                      <p:cNvSpPr txBox="1"/>
                      <p:nvPr/>
                    </p:nvSpPr>
                    <p:spPr>
                      <a:xfrm>
                        <a:off x="4978825" y="3874720"/>
                        <a:ext cx="457496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7" name="TextBox 20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78825" y="3874720"/>
                        <a:ext cx="457496" cy="237403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 l="-8974" r="-8974" b="-3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8" name="TextBox 207"/>
                      <p:cNvSpPr txBox="1"/>
                      <p:nvPr/>
                    </p:nvSpPr>
                    <p:spPr>
                      <a:xfrm>
                        <a:off x="5490204" y="3874720"/>
                        <a:ext cx="250386" cy="2374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8" name="TextBox 2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90204" y="3874720"/>
                        <a:ext cx="250386" cy="237403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16279" r="-16279" b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5" name="TextBox 194"/>
                <p:cNvSpPr txBox="1"/>
                <p:nvPr/>
              </p:nvSpPr>
              <p:spPr>
                <a:xfrm>
                  <a:off x="6245447" y="5839645"/>
                  <a:ext cx="1732571" cy="3405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Target movement</a:t>
                  </a:r>
                  <a:endPara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5483798" y="4785550"/>
                  <a:ext cx="442685" cy="664382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Phase</a:t>
                  </a:r>
                </a:p>
              </p:txBody>
            </p:sp>
            <p:cxnSp>
              <p:nvCxnSpPr>
                <p:cNvPr id="197" name="Straight Arrow Connector 196"/>
                <p:cNvCxnSpPr/>
                <p:nvPr/>
              </p:nvCxnSpPr>
              <p:spPr>
                <a:xfrm flipV="1">
                  <a:off x="6058626" y="4666209"/>
                  <a:ext cx="2011679" cy="18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ysDash"/>
                  <a:miter lim="800000"/>
                  <a:tailEnd type="none"/>
                </a:ln>
                <a:effectLst/>
              </p:spPr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7607569" y="2026786"/>
                <a:ext cx="2423555" cy="1609459"/>
                <a:chOff x="7642294" y="2038361"/>
                <a:chExt cx="2423555" cy="1609459"/>
              </a:xfrm>
            </p:grpSpPr>
            <p:grpSp>
              <p:nvGrpSpPr>
                <p:cNvPr id="163" name="Group 162"/>
                <p:cNvGrpSpPr>
                  <a:grpSpLocks noChangeAspect="1"/>
                </p:cNvGrpSpPr>
                <p:nvPr/>
              </p:nvGrpSpPr>
              <p:grpSpPr>
                <a:xfrm>
                  <a:off x="7791824" y="2038361"/>
                  <a:ext cx="2274025" cy="1374302"/>
                  <a:chOff x="3709013" y="4476780"/>
                  <a:chExt cx="2392861" cy="1446121"/>
                </a:xfrm>
              </p:grpSpPr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3709013" y="4476780"/>
                    <a:ext cx="2392861" cy="1371601"/>
                    <a:chOff x="7948943" y="4390149"/>
                    <a:chExt cx="2392861" cy="1371601"/>
                  </a:xfrm>
                </p:grpSpPr>
                <p:cxnSp>
                  <p:nvCxnSpPr>
                    <p:cNvPr id="171" name="Straight Arrow Connector 170"/>
                    <p:cNvCxnSpPr/>
                    <p:nvPr/>
                  </p:nvCxnSpPr>
                  <p:spPr>
                    <a:xfrm flipV="1">
                      <a:off x="8321216" y="5553349"/>
                      <a:ext cx="2020588" cy="180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172" name="Straight Arrow Connector 171"/>
                    <p:cNvCxnSpPr/>
                    <p:nvPr/>
                  </p:nvCxnSpPr>
                  <p:spPr>
                    <a:xfrm flipV="1">
                      <a:off x="8334794" y="4640684"/>
                      <a:ext cx="1924370" cy="180"/>
                    </a:xfrm>
                    <a:prstGeom prst="straightConnector1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ysDash"/>
                      <a:miter lim="800000"/>
                      <a:tailEnd type="none"/>
                    </a:ln>
                    <a:effectLst/>
                  </p:spPr>
                </p:cxnSp>
                <p:cxnSp>
                  <p:nvCxnSpPr>
                    <p:cNvPr id="173" name="Straight Connector 172"/>
                    <p:cNvCxnSpPr/>
                    <p:nvPr/>
                  </p:nvCxnSpPr>
                  <p:spPr>
                    <a:xfrm flipV="1">
                      <a:off x="8495987" y="4635747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74" name="Straight Connector 173"/>
                    <p:cNvCxnSpPr/>
                    <p:nvPr/>
                  </p:nvCxnSpPr>
                  <p:spPr>
                    <a:xfrm flipV="1">
                      <a:off x="8851486" y="4633351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75" name="Freeform 174"/>
                    <p:cNvSpPr/>
                    <p:nvPr/>
                  </p:nvSpPr>
                  <p:spPr>
                    <a:xfrm>
                      <a:off x="8496804" y="5343340"/>
                      <a:ext cx="203200" cy="216482"/>
                    </a:xfrm>
                    <a:custGeom>
                      <a:avLst/>
                      <a:gdLst>
                        <a:gd name="connsiteX0" fmla="*/ 0 w 203200"/>
                        <a:gd name="connsiteY0" fmla="*/ 203208 h 209558"/>
                        <a:gd name="connsiteX1" fmla="*/ 95250 w 203200"/>
                        <a:gd name="connsiteY1" fmla="*/ 8 h 209558"/>
                        <a:gd name="connsiteX2" fmla="*/ 203200 w 203200"/>
                        <a:gd name="connsiteY2" fmla="*/ 209558 h 209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200" h="209558">
                          <a:moveTo>
                            <a:pt x="0" y="203208"/>
                          </a:moveTo>
                          <a:cubicBezTo>
                            <a:pt x="30691" y="101079"/>
                            <a:pt x="61383" y="-1050"/>
                            <a:pt x="95250" y="8"/>
                          </a:cubicBezTo>
                          <a:cubicBezTo>
                            <a:pt x="129117" y="1066"/>
                            <a:pt x="166158" y="105312"/>
                            <a:pt x="203200" y="209558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6" name="Freeform 175"/>
                    <p:cNvSpPr/>
                    <p:nvPr/>
                  </p:nvSpPr>
                  <p:spPr>
                    <a:xfrm>
                      <a:off x="8706354" y="4642247"/>
                      <a:ext cx="139700" cy="126995"/>
                    </a:xfrm>
                    <a:custGeom>
                      <a:avLst/>
                      <a:gdLst>
                        <a:gd name="connsiteX0" fmla="*/ 139700 w 139700"/>
                        <a:gd name="connsiteY0" fmla="*/ 0 h 165142"/>
                        <a:gd name="connsiteX1" fmla="*/ 76200 w 139700"/>
                        <a:gd name="connsiteY1" fmla="*/ 165100 h 165142"/>
                        <a:gd name="connsiteX2" fmla="*/ 0 w 139700"/>
                        <a:gd name="connsiteY2" fmla="*/ 12700 h 1651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9700" h="165142">
                          <a:moveTo>
                            <a:pt x="139700" y="0"/>
                          </a:moveTo>
                          <a:cubicBezTo>
                            <a:pt x="119591" y="81491"/>
                            <a:pt x="99483" y="162983"/>
                            <a:pt x="76200" y="165100"/>
                          </a:cubicBezTo>
                          <a:cubicBezTo>
                            <a:pt x="52917" y="167217"/>
                            <a:pt x="26458" y="89958"/>
                            <a:pt x="0" y="12700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77" name="Straight Connector 176"/>
                    <p:cNvCxnSpPr/>
                    <p:nvPr/>
                  </p:nvCxnSpPr>
                  <p:spPr>
                    <a:xfrm flipV="1">
                      <a:off x="8699187" y="4635747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78" name="Straight Connector 177"/>
                    <p:cNvCxnSpPr/>
                    <p:nvPr/>
                  </p:nvCxnSpPr>
                  <p:spPr>
                    <a:xfrm flipV="1">
                      <a:off x="9205737" y="4634008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79" name="Freeform 178"/>
                    <p:cNvSpPr/>
                    <p:nvPr/>
                  </p:nvSpPr>
                  <p:spPr>
                    <a:xfrm>
                      <a:off x="8851055" y="5343997"/>
                      <a:ext cx="203200" cy="216482"/>
                    </a:xfrm>
                    <a:custGeom>
                      <a:avLst/>
                      <a:gdLst>
                        <a:gd name="connsiteX0" fmla="*/ 0 w 203200"/>
                        <a:gd name="connsiteY0" fmla="*/ 203208 h 209558"/>
                        <a:gd name="connsiteX1" fmla="*/ 95250 w 203200"/>
                        <a:gd name="connsiteY1" fmla="*/ 8 h 209558"/>
                        <a:gd name="connsiteX2" fmla="*/ 203200 w 203200"/>
                        <a:gd name="connsiteY2" fmla="*/ 209558 h 209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200" h="209558">
                          <a:moveTo>
                            <a:pt x="0" y="203208"/>
                          </a:moveTo>
                          <a:cubicBezTo>
                            <a:pt x="30691" y="101079"/>
                            <a:pt x="61383" y="-1050"/>
                            <a:pt x="95250" y="8"/>
                          </a:cubicBezTo>
                          <a:cubicBezTo>
                            <a:pt x="129117" y="1066"/>
                            <a:pt x="166158" y="105312"/>
                            <a:pt x="203200" y="209558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0" name="Freeform 179"/>
                    <p:cNvSpPr/>
                    <p:nvPr/>
                  </p:nvSpPr>
                  <p:spPr>
                    <a:xfrm>
                      <a:off x="9060605" y="4642904"/>
                      <a:ext cx="139700" cy="126995"/>
                    </a:xfrm>
                    <a:custGeom>
                      <a:avLst/>
                      <a:gdLst>
                        <a:gd name="connsiteX0" fmla="*/ 139700 w 139700"/>
                        <a:gd name="connsiteY0" fmla="*/ 0 h 165142"/>
                        <a:gd name="connsiteX1" fmla="*/ 76200 w 139700"/>
                        <a:gd name="connsiteY1" fmla="*/ 165100 h 165142"/>
                        <a:gd name="connsiteX2" fmla="*/ 0 w 139700"/>
                        <a:gd name="connsiteY2" fmla="*/ 12700 h 1651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9700" h="165142">
                          <a:moveTo>
                            <a:pt x="139700" y="0"/>
                          </a:moveTo>
                          <a:cubicBezTo>
                            <a:pt x="119591" y="81491"/>
                            <a:pt x="99483" y="162983"/>
                            <a:pt x="76200" y="165100"/>
                          </a:cubicBezTo>
                          <a:cubicBezTo>
                            <a:pt x="52917" y="167217"/>
                            <a:pt x="26458" y="89958"/>
                            <a:pt x="0" y="12700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1" name="Straight Connector 180"/>
                    <p:cNvCxnSpPr/>
                    <p:nvPr/>
                  </p:nvCxnSpPr>
                  <p:spPr>
                    <a:xfrm flipV="1">
                      <a:off x="9053438" y="4636404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82" name="Straight Connector 181"/>
                    <p:cNvCxnSpPr/>
                    <p:nvPr/>
                  </p:nvCxnSpPr>
                  <p:spPr>
                    <a:xfrm flipV="1">
                      <a:off x="9559058" y="4634008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83" name="Freeform 182"/>
                    <p:cNvSpPr/>
                    <p:nvPr/>
                  </p:nvSpPr>
                  <p:spPr>
                    <a:xfrm>
                      <a:off x="9204376" y="5343997"/>
                      <a:ext cx="203200" cy="216482"/>
                    </a:xfrm>
                    <a:custGeom>
                      <a:avLst/>
                      <a:gdLst>
                        <a:gd name="connsiteX0" fmla="*/ 0 w 203200"/>
                        <a:gd name="connsiteY0" fmla="*/ 203208 h 209558"/>
                        <a:gd name="connsiteX1" fmla="*/ 95250 w 203200"/>
                        <a:gd name="connsiteY1" fmla="*/ 8 h 209558"/>
                        <a:gd name="connsiteX2" fmla="*/ 203200 w 203200"/>
                        <a:gd name="connsiteY2" fmla="*/ 209558 h 209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200" h="209558">
                          <a:moveTo>
                            <a:pt x="0" y="203208"/>
                          </a:moveTo>
                          <a:cubicBezTo>
                            <a:pt x="30691" y="101079"/>
                            <a:pt x="61383" y="-1050"/>
                            <a:pt x="95250" y="8"/>
                          </a:cubicBezTo>
                          <a:cubicBezTo>
                            <a:pt x="129117" y="1066"/>
                            <a:pt x="166158" y="105312"/>
                            <a:pt x="203200" y="209558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4" name="Freeform 183"/>
                    <p:cNvSpPr/>
                    <p:nvPr/>
                  </p:nvSpPr>
                  <p:spPr>
                    <a:xfrm>
                      <a:off x="9413926" y="4642904"/>
                      <a:ext cx="139700" cy="126995"/>
                    </a:xfrm>
                    <a:custGeom>
                      <a:avLst/>
                      <a:gdLst>
                        <a:gd name="connsiteX0" fmla="*/ 139700 w 139700"/>
                        <a:gd name="connsiteY0" fmla="*/ 0 h 165142"/>
                        <a:gd name="connsiteX1" fmla="*/ 76200 w 139700"/>
                        <a:gd name="connsiteY1" fmla="*/ 165100 h 165142"/>
                        <a:gd name="connsiteX2" fmla="*/ 0 w 139700"/>
                        <a:gd name="connsiteY2" fmla="*/ 12700 h 1651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9700" h="165142">
                          <a:moveTo>
                            <a:pt x="139700" y="0"/>
                          </a:moveTo>
                          <a:cubicBezTo>
                            <a:pt x="119591" y="81491"/>
                            <a:pt x="99483" y="162983"/>
                            <a:pt x="76200" y="165100"/>
                          </a:cubicBezTo>
                          <a:cubicBezTo>
                            <a:pt x="52917" y="167217"/>
                            <a:pt x="26458" y="89958"/>
                            <a:pt x="0" y="12700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5" name="Straight Connector 184"/>
                    <p:cNvCxnSpPr/>
                    <p:nvPr/>
                  </p:nvCxnSpPr>
                  <p:spPr>
                    <a:xfrm flipV="1">
                      <a:off x="9406759" y="4636404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86" name="Freeform 185"/>
                    <p:cNvSpPr/>
                    <p:nvPr/>
                  </p:nvSpPr>
                  <p:spPr>
                    <a:xfrm>
                      <a:off x="9557607" y="5344227"/>
                      <a:ext cx="203200" cy="216482"/>
                    </a:xfrm>
                    <a:custGeom>
                      <a:avLst/>
                      <a:gdLst>
                        <a:gd name="connsiteX0" fmla="*/ 0 w 203200"/>
                        <a:gd name="connsiteY0" fmla="*/ 203208 h 209558"/>
                        <a:gd name="connsiteX1" fmla="*/ 95250 w 203200"/>
                        <a:gd name="connsiteY1" fmla="*/ 8 h 209558"/>
                        <a:gd name="connsiteX2" fmla="*/ 203200 w 203200"/>
                        <a:gd name="connsiteY2" fmla="*/ 209558 h 209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200" h="209558">
                          <a:moveTo>
                            <a:pt x="0" y="203208"/>
                          </a:moveTo>
                          <a:cubicBezTo>
                            <a:pt x="30691" y="101079"/>
                            <a:pt x="61383" y="-1050"/>
                            <a:pt x="95250" y="8"/>
                          </a:cubicBezTo>
                          <a:cubicBezTo>
                            <a:pt x="129117" y="1066"/>
                            <a:pt x="166158" y="105312"/>
                            <a:pt x="203200" y="209558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7" name="Freeform 186"/>
                    <p:cNvSpPr/>
                    <p:nvPr/>
                  </p:nvSpPr>
                  <p:spPr>
                    <a:xfrm>
                      <a:off x="8171419" y="5344825"/>
                      <a:ext cx="203200" cy="216482"/>
                    </a:xfrm>
                    <a:custGeom>
                      <a:avLst/>
                      <a:gdLst>
                        <a:gd name="connsiteX0" fmla="*/ 0 w 203200"/>
                        <a:gd name="connsiteY0" fmla="*/ 203208 h 209558"/>
                        <a:gd name="connsiteX1" fmla="*/ 95250 w 203200"/>
                        <a:gd name="connsiteY1" fmla="*/ 8 h 209558"/>
                        <a:gd name="connsiteX2" fmla="*/ 203200 w 203200"/>
                        <a:gd name="connsiteY2" fmla="*/ 209558 h 2095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3200" h="209558">
                          <a:moveTo>
                            <a:pt x="0" y="203208"/>
                          </a:moveTo>
                          <a:cubicBezTo>
                            <a:pt x="30691" y="101079"/>
                            <a:pt x="61383" y="-1050"/>
                            <a:pt x="95250" y="8"/>
                          </a:cubicBezTo>
                          <a:cubicBezTo>
                            <a:pt x="129117" y="1066"/>
                            <a:pt x="166158" y="105312"/>
                            <a:pt x="203200" y="209558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8" name="Freeform 187"/>
                    <p:cNvSpPr/>
                    <p:nvPr/>
                  </p:nvSpPr>
                  <p:spPr>
                    <a:xfrm>
                      <a:off x="8356905" y="4643732"/>
                      <a:ext cx="139700" cy="126995"/>
                    </a:xfrm>
                    <a:custGeom>
                      <a:avLst/>
                      <a:gdLst>
                        <a:gd name="connsiteX0" fmla="*/ 139700 w 139700"/>
                        <a:gd name="connsiteY0" fmla="*/ 0 h 165142"/>
                        <a:gd name="connsiteX1" fmla="*/ 76200 w 139700"/>
                        <a:gd name="connsiteY1" fmla="*/ 165100 h 165142"/>
                        <a:gd name="connsiteX2" fmla="*/ 0 w 139700"/>
                        <a:gd name="connsiteY2" fmla="*/ 12700 h 1651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9700" h="165142">
                          <a:moveTo>
                            <a:pt x="139700" y="0"/>
                          </a:moveTo>
                          <a:cubicBezTo>
                            <a:pt x="119591" y="81491"/>
                            <a:pt x="99483" y="162983"/>
                            <a:pt x="76200" y="165100"/>
                          </a:cubicBezTo>
                          <a:cubicBezTo>
                            <a:pt x="52917" y="167217"/>
                            <a:pt x="26458" y="89958"/>
                            <a:pt x="0" y="12700"/>
                          </a:cubicBezTo>
                        </a:path>
                      </a:pathLst>
                    </a:cu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89" name="Straight Connector 188"/>
                    <p:cNvCxnSpPr/>
                    <p:nvPr/>
                  </p:nvCxnSpPr>
                  <p:spPr>
                    <a:xfrm flipV="1">
                      <a:off x="8349738" y="4637232"/>
                      <a:ext cx="3184" cy="922567"/>
                    </a:xfrm>
                    <a:prstGeom prst="line">
                      <a:avLst/>
                    </a:prstGeom>
                    <a:noFill/>
                    <a:ln w="22225" cap="flat" cmpd="sng" algn="ctr">
                      <a:solidFill>
                        <a:srgbClr val="5B9BD5"/>
                      </a:solidFill>
                      <a:prstDash val="solid"/>
                      <a:miter lim="800000"/>
                    </a:ln>
                    <a:effectLst/>
                  </p:spPr>
                </p:cxnSp>
                <p:sp>
                  <p:nvSpPr>
                    <p:cNvPr id="190" name="Rectangle 189"/>
                    <p:cNvSpPr/>
                    <p:nvPr/>
                  </p:nvSpPr>
                  <p:spPr>
                    <a:xfrm>
                      <a:off x="8099138" y="5322845"/>
                      <a:ext cx="238125" cy="277422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713232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4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191" name="Straight Arrow Connector 190"/>
                    <p:cNvCxnSpPr/>
                    <p:nvPr/>
                  </p:nvCxnSpPr>
                  <p:spPr>
                    <a:xfrm flipV="1">
                      <a:off x="8323626" y="4390149"/>
                      <a:ext cx="12820" cy="1371601"/>
                    </a:xfrm>
                    <a:prstGeom prst="straightConnector1">
                      <a:avLst/>
                    </a:prstGeom>
                    <a:noFill/>
                    <a:ln w="15875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2" name="TextBox 191"/>
                        <p:cNvSpPr txBox="1"/>
                        <p:nvPr/>
                      </p:nvSpPr>
                      <p:spPr>
                        <a:xfrm>
                          <a:off x="8113258" y="5429182"/>
                          <a:ext cx="146749" cy="2273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defTabSz="713232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4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kumimoji="0" lang="en-US" sz="1404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92" name="TextBox 191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113258" y="5429182"/>
                          <a:ext cx="146749" cy="227377"/>
                        </a:xfrm>
                        <a:prstGeom prst="rect">
                          <a:avLst/>
                        </a:prstGeom>
                        <a:blipFill rotWithShape="0">
                          <a:blip r:embed="rId15"/>
                          <a:stretch>
                            <a:fillRect l="-30435" r="-26087" b="-2778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3" name="TextBox 192"/>
                        <p:cNvSpPr txBox="1"/>
                        <p:nvPr/>
                      </p:nvSpPr>
                      <p:spPr>
                        <a:xfrm>
                          <a:off x="7948943" y="4506992"/>
                          <a:ext cx="301528" cy="25908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defTabSz="713232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kumimoji="0" lang="en-US" sz="16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93" name="TextBox 19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948943" y="4506992"/>
                          <a:ext cx="301528" cy="259088"/>
                        </a:xfrm>
                        <a:prstGeom prst="rect">
                          <a:avLst/>
                        </a:prstGeom>
                        <a:blipFill rotWithShape="0">
                          <a:blip r:embed="rId16"/>
                          <a:stretch>
                            <a:fillRect l="-14894" r="-14894" b="-5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7" name="TextBox 166"/>
                      <p:cNvSpPr txBox="1"/>
                      <p:nvPr/>
                    </p:nvSpPr>
                    <p:spPr>
                      <a:xfrm>
                        <a:off x="4290134" y="5663813"/>
                        <a:ext cx="379523" cy="259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7" name="TextBox 1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90134" y="5663813"/>
                        <a:ext cx="379523" cy="259088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 l="-13559" r="-13559" b="-32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8" name="TextBox 167"/>
                      <p:cNvSpPr txBox="1"/>
                      <p:nvPr/>
                    </p:nvSpPr>
                    <p:spPr>
                      <a:xfrm>
                        <a:off x="4762287" y="5662768"/>
                        <a:ext cx="153497" cy="259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8" name="TextBox 16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762287" y="5662768"/>
                        <a:ext cx="153497" cy="259088"/>
                      </a:xfrm>
                      <a:prstGeom prst="rect">
                        <a:avLst/>
                      </a:prstGeom>
                      <a:blipFill rotWithShape="0">
                        <a:blip r:embed="rId18"/>
                        <a:stretch>
                          <a:fillRect l="-33333" r="-33333" b="-48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TextBox 168"/>
                      <p:cNvSpPr txBox="1"/>
                      <p:nvPr/>
                    </p:nvSpPr>
                    <p:spPr>
                      <a:xfrm>
                        <a:off x="4985267" y="5662768"/>
                        <a:ext cx="499285" cy="259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9" name="TextBox 1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5267" y="5662768"/>
                        <a:ext cx="499285" cy="259088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 l="-8974" r="-8974" b="-3170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0" name="TextBox 169"/>
                      <p:cNvSpPr txBox="1"/>
                      <p:nvPr/>
                    </p:nvSpPr>
                    <p:spPr>
                      <a:xfrm>
                        <a:off x="5496645" y="5662768"/>
                        <a:ext cx="273257" cy="2590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 marL="0" marR="0" lvl="0" indent="0" defTabSz="713232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oMath>
                          </m:oMathPara>
                        </a14:m>
                        <a:endParaRPr kumimoji="0" lang="en-US" sz="16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0" name="TextBox 1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96645" y="5662768"/>
                        <a:ext cx="273257" cy="259088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l="-16279" r="-16279" b="-48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64" name="TextBox 163"/>
                <p:cNvSpPr txBox="1"/>
                <p:nvPr/>
              </p:nvSpPr>
              <p:spPr>
                <a:xfrm>
                  <a:off x="7642294" y="2399504"/>
                  <a:ext cx="400110" cy="600485"/>
                </a:xfrm>
                <a:prstGeom prst="rect">
                  <a:avLst/>
                </a:prstGeom>
                <a:noFill/>
              </p:spPr>
              <p:txBody>
                <a:bodyPr vert="vert270" wrap="none" rtlCol="0">
                  <a:spAutoFit/>
                </a:bodyPr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Phase</a:t>
                  </a:r>
                </a:p>
              </p:txBody>
            </p:sp>
            <p:sp>
              <p:nvSpPr>
                <p:cNvPr id="165" name="TextBox 164"/>
                <p:cNvSpPr txBox="1"/>
                <p:nvPr/>
              </p:nvSpPr>
              <p:spPr>
                <a:xfrm>
                  <a:off x="8267810" y="3340043"/>
                  <a:ext cx="15659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rPr>
                    <a:t>Target movement</a:t>
                  </a:r>
                </a:p>
              </p:txBody>
            </p:sp>
          </p:grpSp>
        </p:grpSp>
      </p:grpSp>
      <p:grpSp>
        <p:nvGrpSpPr>
          <p:cNvPr id="236" name="Group 235"/>
          <p:cNvGrpSpPr/>
          <p:nvPr/>
        </p:nvGrpSpPr>
        <p:grpSpPr>
          <a:xfrm>
            <a:off x="1806810" y="3852967"/>
            <a:ext cx="8590361" cy="2823551"/>
            <a:chOff x="213357" y="3910836"/>
            <a:chExt cx="8590360" cy="2823551"/>
          </a:xfrm>
        </p:grpSpPr>
        <p:grpSp>
          <p:nvGrpSpPr>
            <p:cNvPr id="237" name="Group 236"/>
            <p:cNvGrpSpPr/>
            <p:nvPr/>
          </p:nvGrpSpPr>
          <p:grpSpPr>
            <a:xfrm>
              <a:off x="4890224" y="4413077"/>
              <a:ext cx="3913493" cy="2197055"/>
              <a:chOff x="3157854" y="163569"/>
              <a:chExt cx="4200549" cy="2197055"/>
            </a:xfrm>
          </p:grpSpPr>
          <p:sp>
            <p:nvSpPr>
              <p:cNvPr id="258" name="object 4"/>
              <p:cNvSpPr/>
              <p:nvPr/>
            </p:nvSpPr>
            <p:spPr>
              <a:xfrm>
                <a:off x="3383593" y="431801"/>
                <a:ext cx="986530" cy="370146"/>
              </a:xfrm>
              <a:custGeom>
                <a:avLst/>
                <a:gdLst/>
                <a:ahLst/>
                <a:cxnLst/>
                <a:rect l="l" t="t" r="r" b="b"/>
                <a:pathLst>
                  <a:path w="726440" h="914400">
                    <a:moveTo>
                      <a:pt x="0" y="111760"/>
                    </a:moveTo>
                    <a:lnTo>
                      <a:pt x="6350" y="144780"/>
                    </a:lnTo>
                    <a:lnTo>
                      <a:pt x="13970" y="162560"/>
                    </a:lnTo>
                    <a:lnTo>
                      <a:pt x="20320" y="181610"/>
                    </a:lnTo>
                    <a:lnTo>
                      <a:pt x="27940" y="201930"/>
                    </a:lnTo>
                    <a:lnTo>
                      <a:pt x="34290" y="224790"/>
                    </a:lnTo>
                    <a:lnTo>
                      <a:pt x="41910" y="283210"/>
                    </a:lnTo>
                    <a:lnTo>
                      <a:pt x="48260" y="306070"/>
                    </a:lnTo>
                    <a:lnTo>
                      <a:pt x="55880" y="349250"/>
                    </a:lnTo>
                    <a:lnTo>
                      <a:pt x="62230" y="361950"/>
                    </a:lnTo>
                    <a:lnTo>
                      <a:pt x="69850" y="429260"/>
                    </a:lnTo>
                    <a:lnTo>
                      <a:pt x="76200" y="464820"/>
                    </a:lnTo>
                    <a:lnTo>
                      <a:pt x="83820" y="549910"/>
                    </a:lnTo>
                    <a:lnTo>
                      <a:pt x="90170" y="635000"/>
                    </a:lnTo>
                    <a:lnTo>
                      <a:pt x="97790" y="698500"/>
                    </a:lnTo>
                    <a:lnTo>
                      <a:pt x="104140" y="777240"/>
                    </a:lnTo>
                    <a:lnTo>
                      <a:pt x="111760" y="819150"/>
                    </a:lnTo>
                    <a:lnTo>
                      <a:pt x="118110" y="844550"/>
                    </a:lnTo>
                    <a:lnTo>
                      <a:pt x="125730" y="880110"/>
                    </a:lnTo>
                    <a:lnTo>
                      <a:pt x="132080" y="10160"/>
                    </a:lnTo>
                    <a:lnTo>
                      <a:pt x="139700" y="26670"/>
                    </a:lnTo>
                    <a:lnTo>
                      <a:pt x="146050" y="67310"/>
                    </a:lnTo>
                    <a:lnTo>
                      <a:pt x="153670" y="102870"/>
                    </a:lnTo>
                    <a:lnTo>
                      <a:pt x="160020" y="114300"/>
                    </a:lnTo>
                    <a:lnTo>
                      <a:pt x="167640" y="163830"/>
                    </a:lnTo>
                    <a:lnTo>
                      <a:pt x="173990" y="193040"/>
                    </a:lnTo>
                    <a:lnTo>
                      <a:pt x="181610" y="195580"/>
                    </a:lnTo>
                    <a:lnTo>
                      <a:pt x="187960" y="214630"/>
                    </a:lnTo>
                    <a:lnTo>
                      <a:pt x="195580" y="255270"/>
                    </a:lnTo>
                    <a:lnTo>
                      <a:pt x="201930" y="278130"/>
                    </a:lnTo>
                    <a:lnTo>
                      <a:pt x="215900" y="351790"/>
                    </a:lnTo>
                    <a:lnTo>
                      <a:pt x="223520" y="410210"/>
                    </a:lnTo>
                    <a:lnTo>
                      <a:pt x="229870" y="464820"/>
                    </a:lnTo>
                    <a:lnTo>
                      <a:pt x="237490" y="547370"/>
                    </a:lnTo>
                    <a:lnTo>
                      <a:pt x="243840" y="638810"/>
                    </a:lnTo>
                    <a:lnTo>
                      <a:pt x="251460" y="749300"/>
                    </a:lnTo>
                    <a:lnTo>
                      <a:pt x="257810" y="802640"/>
                    </a:lnTo>
                    <a:lnTo>
                      <a:pt x="265430" y="814070"/>
                    </a:lnTo>
                    <a:lnTo>
                      <a:pt x="271780" y="853440"/>
                    </a:lnTo>
                    <a:lnTo>
                      <a:pt x="279400" y="894080"/>
                    </a:lnTo>
                    <a:lnTo>
                      <a:pt x="285750" y="5080"/>
                    </a:lnTo>
                    <a:lnTo>
                      <a:pt x="293370" y="53340"/>
                    </a:lnTo>
                    <a:lnTo>
                      <a:pt x="299720" y="78740"/>
                    </a:lnTo>
                    <a:lnTo>
                      <a:pt x="307340" y="66040"/>
                    </a:lnTo>
                    <a:lnTo>
                      <a:pt x="313690" y="83820"/>
                    </a:lnTo>
                    <a:lnTo>
                      <a:pt x="321310" y="124460"/>
                    </a:lnTo>
                    <a:lnTo>
                      <a:pt x="327660" y="160020"/>
                    </a:lnTo>
                    <a:lnTo>
                      <a:pt x="335280" y="191770"/>
                    </a:lnTo>
                    <a:lnTo>
                      <a:pt x="341630" y="185420"/>
                    </a:lnTo>
                    <a:lnTo>
                      <a:pt x="349250" y="231140"/>
                    </a:lnTo>
                    <a:lnTo>
                      <a:pt x="355600" y="275590"/>
                    </a:lnTo>
                    <a:lnTo>
                      <a:pt x="363220" y="335280"/>
                    </a:lnTo>
                    <a:lnTo>
                      <a:pt x="369570" y="373380"/>
                    </a:lnTo>
                    <a:lnTo>
                      <a:pt x="377190" y="449580"/>
                    </a:lnTo>
                    <a:lnTo>
                      <a:pt x="383540" y="572770"/>
                    </a:lnTo>
                    <a:lnTo>
                      <a:pt x="391160" y="671830"/>
                    </a:lnTo>
                    <a:lnTo>
                      <a:pt x="397510" y="748030"/>
                    </a:lnTo>
                    <a:lnTo>
                      <a:pt x="405130" y="805180"/>
                    </a:lnTo>
                    <a:lnTo>
                      <a:pt x="411480" y="857250"/>
                    </a:lnTo>
                    <a:lnTo>
                      <a:pt x="419100" y="892810"/>
                    </a:lnTo>
                    <a:lnTo>
                      <a:pt x="425450" y="914400"/>
                    </a:lnTo>
                    <a:lnTo>
                      <a:pt x="433070" y="13970"/>
                    </a:lnTo>
                    <a:lnTo>
                      <a:pt x="439420" y="66040"/>
                    </a:lnTo>
                    <a:lnTo>
                      <a:pt x="447040" y="96520"/>
                    </a:lnTo>
                    <a:lnTo>
                      <a:pt x="453390" y="118110"/>
                    </a:lnTo>
                    <a:lnTo>
                      <a:pt x="461010" y="133350"/>
                    </a:lnTo>
                    <a:lnTo>
                      <a:pt x="467360" y="165100"/>
                    </a:lnTo>
                    <a:lnTo>
                      <a:pt x="474980" y="187960"/>
                    </a:lnTo>
                    <a:lnTo>
                      <a:pt x="481330" y="245110"/>
                    </a:lnTo>
                    <a:lnTo>
                      <a:pt x="488950" y="289560"/>
                    </a:lnTo>
                    <a:lnTo>
                      <a:pt x="495300" y="339090"/>
                    </a:lnTo>
                    <a:lnTo>
                      <a:pt x="502920" y="445770"/>
                    </a:lnTo>
                    <a:lnTo>
                      <a:pt x="509270" y="664210"/>
                    </a:lnTo>
                    <a:lnTo>
                      <a:pt x="516890" y="756920"/>
                    </a:lnTo>
                    <a:lnTo>
                      <a:pt x="523240" y="834390"/>
                    </a:lnTo>
                    <a:lnTo>
                      <a:pt x="530860" y="854710"/>
                    </a:lnTo>
                    <a:lnTo>
                      <a:pt x="537210" y="871220"/>
                    </a:lnTo>
                    <a:lnTo>
                      <a:pt x="544830" y="0"/>
                    </a:lnTo>
                    <a:lnTo>
                      <a:pt x="551180" y="27940"/>
                    </a:lnTo>
                    <a:lnTo>
                      <a:pt x="558800" y="73660"/>
                    </a:lnTo>
                    <a:lnTo>
                      <a:pt x="565150" y="110490"/>
                    </a:lnTo>
                    <a:lnTo>
                      <a:pt x="572770" y="142240"/>
                    </a:lnTo>
                    <a:lnTo>
                      <a:pt x="579120" y="181610"/>
                    </a:lnTo>
                    <a:lnTo>
                      <a:pt x="586740" y="193040"/>
                    </a:lnTo>
                    <a:lnTo>
                      <a:pt x="593090" y="224790"/>
                    </a:lnTo>
                    <a:lnTo>
                      <a:pt x="600710" y="257810"/>
                    </a:lnTo>
                    <a:lnTo>
                      <a:pt x="607060" y="270510"/>
                    </a:lnTo>
                    <a:lnTo>
                      <a:pt x="614680" y="299720"/>
                    </a:lnTo>
                    <a:lnTo>
                      <a:pt x="621030" y="707390"/>
                    </a:lnTo>
                    <a:lnTo>
                      <a:pt x="628650" y="850900"/>
                    </a:lnTo>
                    <a:lnTo>
                      <a:pt x="635000" y="853440"/>
                    </a:lnTo>
                    <a:lnTo>
                      <a:pt x="642620" y="906780"/>
                    </a:lnTo>
                    <a:lnTo>
                      <a:pt x="648970" y="899160"/>
                    </a:lnTo>
                    <a:lnTo>
                      <a:pt x="656590" y="36830"/>
                    </a:lnTo>
                    <a:lnTo>
                      <a:pt x="662940" y="78740"/>
                    </a:lnTo>
                    <a:lnTo>
                      <a:pt x="670560" y="97790"/>
                    </a:lnTo>
                    <a:lnTo>
                      <a:pt x="676910" y="134620"/>
                    </a:lnTo>
                    <a:lnTo>
                      <a:pt x="684530" y="140970"/>
                    </a:lnTo>
                    <a:lnTo>
                      <a:pt x="690880" y="167640"/>
                    </a:lnTo>
                    <a:lnTo>
                      <a:pt x="698500" y="205740"/>
                    </a:lnTo>
                    <a:lnTo>
                      <a:pt x="704850" y="229870"/>
                    </a:lnTo>
                    <a:lnTo>
                      <a:pt x="712470" y="278130"/>
                    </a:lnTo>
                    <a:lnTo>
                      <a:pt x="718820" y="311150"/>
                    </a:lnTo>
                    <a:lnTo>
                      <a:pt x="726440" y="33655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object 5"/>
              <p:cNvSpPr/>
              <p:nvPr/>
            </p:nvSpPr>
            <p:spPr>
              <a:xfrm>
                <a:off x="4370123" y="438998"/>
                <a:ext cx="986530" cy="364491"/>
              </a:xfrm>
              <a:custGeom>
                <a:avLst/>
                <a:gdLst/>
                <a:ahLst/>
                <a:cxnLst/>
                <a:rect l="l" t="t" r="r" b="b"/>
                <a:pathLst>
                  <a:path w="726439" h="900430">
                    <a:moveTo>
                      <a:pt x="0" y="318770"/>
                    </a:moveTo>
                    <a:lnTo>
                      <a:pt x="6350" y="414020"/>
                    </a:lnTo>
                    <a:lnTo>
                      <a:pt x="13970" y="808990"/>
                    </a:lnTo>
                    <a:lnTo>
                      <a:pt x="20320" y="858520"/>
                    </a:lnTo>
                    <a:lnTo>
                      <a:pt x="27940" y="880110"/>
                    </a:lnTo>
                    <a:lnTo>
                      <a:pt x="34290" y="900430"/>
                    </a:lnTo>
                    <a:lnTo>
                      <a:pt x="41910" y="3810"/>
                    </a:lnTo>
                    <a:lnTo>
                      <a:pt x="48260" y="50800"/>
                    </a:lnTo>
                    <a:lnTo>
                      <a:pt x="55880" y="73660"/>
                    </a:lnTo>
                    <a:lnTo>
                      <a:pt x="62230" y="102870"/>
                    </a:lnTo>
                    <a:lnTo>
                      <a:pt x="69850" y="130810"/>
                    </a:lnTo>
                    <a:lnTo>
                      <a:pt x="76200" y="163830"/>
                    </a:lnTo>
                    <a:lnTo>
                      <a:pt x="83820" y="182880"/>
                    </a:lnTo>
                    <a:lnTo>
                      <a:pt x="90170" y="212090"/>
                    </a:lnTo>
                    <a:lnTo>
                      <a:pt x="97790" y="232410"/>
                    </a:lnTo>
                    <a:lnTo>
                      <a:pt x="104140" y="240030"/>
                    </a:lnTo>
                    <a:lnTo>
                      <a:pt x="111760" y="69850"/>
                    </a:lnTo>
                    <a:lnTo>
                      <a:pt x="118110" y="806450"/>
                    </a:lnTo>
                    <a:lnTo>
                      <a:pt x="125730" y="829310"/>
                    </a:lnTo>
                    <a:lnTo>
                      <a:pt x="132080" y="861060"/>
                    </a:lnTo>
                    <a:lnTo>
                      <a:pt x="139700" y="864870"/>
                    </a:lnTo>
                    <a:lnTo>
                      <a:pt x="146050" y="891540"/>
                    </a:lnTo>
                    <a:lnTo>
                      <a:pt x="153670" y="0"/>
                    </a:lnTo>
                    <a:lnTo>
                      <a:pt x="160020" y="19050"/>
                    </a:lnTo>
                    <a:lnTo>
                      <a:pt x="167640" y="59690"/>
                    </a:lnTo>
                    <a:lnTo>
                      <a:pt x="173990" y="105410"/>
                    </a:lnTo>
                    <a:lnTo>
                      <a:pt x="181610" y="127000"/>
                    </a:lnTo>
                    <a:lnTo>
                      <a:pt x="187960" y="146050"/>
                    </a:lnTo>
                    <a:lnTo>
                      <a:pt x="195580" y="132080"/>
                    </a:lnTo>
                    <a:lnTo>
                      <a:pt x="201930" y="93980"/>
                    </a:lnTo>
                    <a:lnTo>
                      <a:pt x="209550" y="22860"/>
                    </a:lnTo>
                    <a:lnTo>
                      <a:pt x="215900" y="866140"/>
                    </a:lnTo>
                    <a:lnTo>
                      <a:pt x="223520" y="855980"/>
                    </a:lnTo>
                    <a:lnTo>
                      <a:pt x="229870" y="833120"/>
                    </a:lnTo>
                    <a:lnTo>
                      <a:pt x="237490" y="845820"/>
                    </a:lnTo>
                    <a:lnTo>
                      <a:pt x="243840" y="864870"/>
                    </a:lnTo>
                    <a:lnTo>
                      <a:pt x="251460" y="900430"/>
                    </a:lnTo>
                    <a:lnTo>
                      <a:pt x="257810" y="31750"/>
                    </a:lnTo>
                    <a:lnTo>
                      <a:pt x="265430" y="68580"/>
                    </a:lnTo>
                    <a:lnTo>
                      <a:pt x="271780" y="83820"/>
                    </a:lnTo>
                    <a:lnTo>
                      <a:pt x="279400" y="97790"/>
                    </a:lnTo>
                    <a:lnTo>
                      <a:pt x="285750" y="121920"/>
                    </a:lnTo>
                    <a:lnTo>
                      <a:pt x="293370" y="105410"/>
                    </a:lnTo>
                    <a:lnTo>
                      <a:pt x="299720" y="138430"/>
                    </a:lnTo>
                    <a:lnTo>
                      <a:pt x="307340" y="123190"/>
                    </a:lnTo>
                    <a:lnTo>
                      <a:pt x="313690" y="115570"/>
                    </a:lnTo>
                    <a:lnTo>
                      <a:pt x="321310" y="82550"/>
                    </a:lnTo>
                    <a:lnTo>
                      <a:pt x="327660" y="44450"/>
                    </a:lnTo>
                    <a:lnTo>
                      <a:pt x="335280" y="900430"/>
                    </a:lnTo>
                    <a:lnTo>
                      <a:pt x="341630" y="7620"/>
                    </a:lnTo>
                    <a:lnTo>
                      <a:pt x="349250" y="24130"/>
                    </a:lnTo>
                    <a:lnTo>
                      <a:pt x="355600" y="16510"/>
                    </a:lnTo>
                    <a:lnTo>
                      <a:pt x="363220" y="73660"/>
                    </a:lnTo>
                    <a:lnTo>
                      <a:pt x="369570" y="76200"/>
                    </a:lnTo>
                    <a:lnTo>
                      <a:pt x="377190" y="92710"/>
                    </a:lnTo>
                    <a:lnTo>
                      <a:pt x="383540" y="135890"/>
                    </a:lnTo>
                    <a:lnTo>
                      <a:pt x="391160" y="168910"/>
                    </a:lnTo>
                    <a:lnTo>
                      <a:pt x="397510" y="173990"/>
                    </a:lnTo>
                    <a:lnTo>
                      <a:pt x="405130" y="173990"/>
                    </a:lnTo>
                    <a:lnTo>
                      <a:pt x="411480" y="171450"/>
                    </a:lnTo>
                    <a:lnTo>
                      <a:pt x="419100" y="180340"/>
                    </a:lnTo>
                    <a:lnTo>
                      <a:pt x="425450" y="129540"/>
                    </a:lnTo>
                    <a:lnTo>
                      <a:pt x="433070" y="895350"/>
                    </a:lnTo>
                    <a:lnTo>
                      <a:pt x="439420" y="875030"/>
                    </a:lnTo>
                    <a:lnTo>
                      <a:pt x="447040" y="863600"/>
                    </a:lnTo>
                    <a:lnTo>
                      <a:pt x="453390" y="894080"/>
                    </a:lnTo>
                    <a:lnTo>
                      <a:pt x="461010" y="6350"/>
                    </a:lnTo>
                    <a:lnTo>
                      <a:pt x="467360" y="6350"/>
                    </a:lnTo>
                    <a:lnTo>
                      <a:pt x="474980" y="64770"/>
                    </a:lnTo>
                    <a:lnTo>
                      <a:pt x="481330" y="102870"/>
                    </a:lnTo>
                    <a:lnTo>
                      <a:pt x="488950" y="106680"/>
                    </a:lnTo>
                    <a:lnTo>
                      <a:pt x="495300" y="113030"/>
                    </a:lnTo>
                    <a:lnTo>
                      <a:pt x="502920" y="130810"/>
                    </a:lnTo>
                    <a:lnTo>
                      <a:pt x="509270" y="148590"/>
                    </a:lnTo>
                    <a:lnTo>
                      <a:pt x="516890" y="129540"/>
                    </a:lnTo>
                    <a:lnTo>
                      <a:pt x="523240" y="96520"/>
                    </a:lnTo>
                    <a:lnTo>
                      <a:pt x="530860" y="72390"/>
                    </a:lnTo>
                    <a:lnTo>
                      <a:pt x="537210" y="7620"/>
                    </a:lnTo>
                    <a:lnTo>
                      <a:pt x="544830" y="2540"/>
                    </a:lnTo>
                    <a:lnTo>
                      <a:pt x="551180" y="3810"/>
                    </a:lnTo>
                    <a:lnTo>
                      <a:pt x="558800" y="16510"/>
                    </a:lnTo>
                    <a:lnTo>
                      <a:pt x="565150" y="39370"/>
                    </a:lnTo>
                    <a:lnTo>
                      <a:pt x="572770" y="52070"/>
                    </a:lnTo>
                    <a:lnTo>
                      <a:pt x="579120" y="63500"/>
                    </a:lnTo>
                    <a:lnTo>
                      <a:pt x="586740" y="88900"/>
                    </a:lnTo>
                    <a:lnTo>
                      <a:pt x="593090" y="114300"/>
                    </a:lnTo>
                    <a:lnTo>
                      <a:pt x="600710" y="110490"/>
                    </a:lnTo>
                    <a:lnTo>
                      <a:pt x="607060" y="147320"/>
                    </a:lnTo>
                    <a:lnTo>
                      <a:pt x="614680" y="172720"/>
                    </a:lnTo>
                    <a:lnTo>
                      <a:pt x="621030" y="105410"/>
                    </a:lnTo>
                    <a:lnTo>
                      <a:pt x="628650" y="7620"/>
                    </a:lnTo>
                    <a:lnTo>
                      <a:pt x="635000" y="887730"/>
                    </a:lnTo>
                    <a:lnTo>
                      <a:pt x="642620" y="857250"/>
                    </a:lnTo>
                    <a:lnTo>
                      <a:pt x="648970" y="869950"/>
                    </a:lnTo>
                    <a:lnTo>
                      <a:pt x="656590" y="891540"/>
                    </a:lnTo>
                    <a:lnTo>
                      <a:pt x="662940" y="8890"/>
                    </a:lnTo>
                    <a:lnTo>
                      <a:pt x="670560" y="22860"/>
                    </a:lnTo>
                    <a:lnTo>
                      <a:pt x="676910" y="22860"/>
                    </a:lnTo>
                    <a:lnTo>
                      <a:pt x="684530" y="77470"/>
                    </a:lnTo>
                    <a:lnTo>
                      <a:pt x="690880" y="124460"/>
                    </a:lnTo>
                    <a:lnTo>
                      <a:pt x="698500" y="140970"/>
                    </a:lnTo>
                    <a:lnTo>
                      <a:pt x="704850" y="107950"/>
                    </a:lnTo>
                    <a:lnTo>
                      <a:pt x="712470" y="54610"/>
                    </a:lnTo>
                    <a:lnTo>
                      <a:pt x="718820" y="17780"/>
                    </a:lnTo>
                    <a:lnTo>
                      <a:pt x="726440" y="762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object 6"/>
              <p:cNvSpPr/>
              <p:nvPr/>
            </p:nvSpPr>
            <p:spPr>
              <a:xfrm>
                <a:off x="5356653" y="439512"/>
                <a:ext cx="986530" cy="357807"/>
              </a:xfrm>
              <a:custGeom>
                <a:avLst/>
                <a:gdLst/>
                <a:ahLst/>
                <a:cxnLst/>
                <a:rect l="l" t="t" r="r" b="b"/>
                <a:pathLst>
                  <a:path w="726439" h="883919">
                    <a:moveTo>
                      <a:pt x="0" y="6350"/>
                    </a:moveTo>
                    <a:lnTo>
                      <a:pt x="6350" y="27940"/>
                    </a:lnTo>
                    <a:lnTo>
                      <a:pt x="13970" y="13970"/>
                    </a:lnTo>
                    <a:lnTo>
                      <a:pt x="20320" y="46990"/>
                    </a:lnTo>
                    <a:lnTo>
                      <a:pt x="27940" y="44450"/>
                    </a:lnTo>
                    <a:lnTo>
                      <a:pt x="34290" y="76200"/>
                    </a:lnTo>
                    <a:lnTo>
                      <a:pt x="41910" y="124460"/>
                    </a:lnTo>
                    <a:lnTo>
                      <a:pt x="48260" y="127000"/>
                    </a:lnTo>
                    <a:lnTo>
                      <a:pt x="55880" y="166370"/>
                    </a:lnTo>
                    <a:lnTo>
                      <a:pt x="62230" y="170180"/>
                    </a:lnTo>
                    <a:lnTo>
                      <a:pt x="69850" y="101600"/>
                    </a:lnTo>
                    <a:lnTo>
                      <a:pt x="76200" y="45720"/>
                    </a:lnTo>
                    <a:lnTo>
                      <a:pt x="83820" y="43180"/>
                    </a:lnTo>
                    <a:lnTo>
                      <a:pt x="90170" y="52070"/>
                    </a:lnTo>
                    <a:lnTo>
                      <a:pt x="97790" y="25400"/>
                    </a:lnTo>
                    <a:lnTo>
                      <a:pt x="104140" y="64770"/>
                    </a:lnTo>
                    <a:lnTo>
                      <a:pt x="111760" y="109220"/>
                    </a:lnTo>
                    <a:lnTo>
                      <a:pt x="118110" y="156210"/>
                    </a:lnTo>
                    <a:lnTo>
                      <a:pt x="125730" y="133350"/>
                    </a:lnTo>
                    <a:lnTo>
                      <a:pt x="132080" y="193040"/>
                    </a:lnTo>
                    <a:lnTo>
                      <a:pt x="139700" y="243840"/>
                    </a:lnTo>
                    <a:lnTo>
                      <a:pt x="146050" y="219710"/>
                    </a:lnTo>
                    <a:lnTo>
                      <a:pt x="153670" y="881380"/>
                    </a:lnTo>
                    <a:lnTo>
                      <a:pt x="160020" y="852170"/>
                    </a:lnTo>
                    <a:lnTo>
                      <a:pt x="167640" y="861060"/>
                    </a:lnTo>
                    <a:lnTo>
                      <a:pt x="173990" y="1270"/>
                    </a:lnTo>
                    <a:lnTo>
                      <a:pt x="181610" y="34290"/>
                    </a:lnTo>
                    <a:lnTo>
                      <a:pt x="187960" y="64770"/>
                    </a:lnTo>
                    <a:lnTo>
                      <a:pt x="195580" y="99060"/>
                    </a:lnTo>
                    <a:lnTo>
                      <a:pt x="201930" y="171450"/>
                    </a:lnTo>
                    <a:lnTo>
                      <a:pt x="215900" y="255270"/>
                    </a:lnTo>
                    <a:lnTo>
                      <a:pt x="223520" y="364490"/>
                    </a:lnTo>
                    <a:lnTo>
                      <a:pt x="229870" y="496570"/>
                    </a:lnTo>
                    <a:lnTo>
                      <a:pt x="237490" y="666750"/>
                    </a:lnTo>
                    <a:lnTo>
                      <a:pt x="243840" y="806450"/>
                    </a:lnTo>
                    <a:lnTo>
                      <a:pt x="251460" y="871220"/>
                    </a:lnTo>
                    <a:lnTo>
                      <a:pt x="257810" y="10160"/>
                    </a:lnTo>
                    <a:lnTo>
                      <a:pt x="265430" y="36830"/>
                    </a:lnTo>
                    <a:lnTo>
                      <a:pt x="271780" y="101600"/>
                    </a:lnTo>
                    <a:lnTo>
                      <a:pt x="279400" y="157480"/>
                    </a:lnTo>
                    <a:lnTo>
                      <a:pt x="285750" y="218440"/>
                    </a:lnTo>
                    <a:lnTo>
                      <a:pt x="293370" y="278130"/>
                    </a:lnTo>
                    <a:lnTo>
                      <a:pt x="299720" y="406400"/>
                    </a:lnTo>
                    <a:lnTo>
                      <a:pt x="307340" y="497840"/>
                    </a:lnTo>
                    <a:lnTo>
                      <a:pt x="313690" y="635000"/>
                    </a:lnTo>
                    <a:lnTo>
                      <a:pt x="321310" y="770890"/>
                    </a:lnTo>
                    <a:lnTo>
                      <a:pt x="327660" y="863600"/>
                    </a:lnTo>
                    <a:lnTo>
                      <a:pt x="335280" y="17780"/>
                    </a:lnTo>
                    <a:lnTo>
                      <a:pt x="341630" y="55880"/>
                    </a:lnTo>
                    <a:lnTo>
                      <a:pt x="349250" y="130810"/>
                    </a:lnTo>
                    <a:lnTo>
                      <a:pt x="355600" y="200660"/>
                    </a:lnTo>
                    <a:lnTo>
                      <a:pt x="363220" y="262890"/>
                    </a:lnTo>
                    <a:lnTo>
                      <a:pt x="369570" y="330200"/>
                    </a:lnTo>
                    <a:lnTo>
                      <a:pt x="377190" y="383540"/>
                    </a:lnTo>
                    <a:lnTo>
                      <a:pt x="383540" y="429260"/>
                    </a:lnTo>
                    <a:lnTo>
                      <a:pt x="391160" y="539750"/>
                    </a:lnTo>
                    <a:lnTo>
                      <a:pt x="397510" y="656590"/>
                    </a:lnTo>
                    <a:lnTo>
                      <a:pt x="405130" y="765810"/>
                    </a:lnTo>
                    <a:lnTo>
                      <a:pt x="411480" y="868680"/>
                    </a:lnTo>
                    <a:lnTo>
                      <a:pt x="419100" y="0"/>
                    </a:lnTo>
                    <a:lnTo>
                      <a:pt x="425450" y="53340"/>
                    </a:lnTo>
                    <a:lnTo>
                      <a:pt x="433070" y="83820"/>
                    </a:lnTo>
                    <a:lnTo>
                      <a:pt x="439420" y="140970"/>
                    </a:lnTo>
                    <a:lnTo>
                      <a:pt x="447040" y="201930"/>
                    </a:lnTo>
                    <a:lnTo>
                      <a:pt x="453390" y="267970"/>
                    </a:lnTo>
                    <a:lnTo>
                      <a:pt x="461010" y="342900"/>
                    </a:lnTo>
                    <a:lnTo>
                      <a:pt x="467360" y="394970"/>
                    </a:lnTo>
                    <a:lnTo>
                      <a:pt x="474980" y="452120"/>
                    </a:lnTo>
                    <a:lnTo>
                      <a:pt x="481330" y="527050"/>
                    </a:lnTo>
                    <a:lnTo>
                      <a:pt x="488950" y="624840"/>
                    </a:lnTo>
                    <a:lnTo>
                      <a:pt x="495300" y="708660"/>
                    </a:lnTo>
                    <a:lnTo>
                      <a:pt x="502920" y="781050"/>
                    </a:lnTo>
                    <a:lnTo>
                      <a:pt x="509270" y="852170"/>
                    </a:lnTo>
                    <a:lnTo>
                      <a:pt x="516890" y="10160"/>
                    </a:lnTo>
                    <a:lnTo>
                      <a:pt x="523240" y="50800"/>
                    </a:lnTo>
                    <a:lnTo>
                      <a:pt x="530860" y="120650"/>
                    </a:lnTo>
                    <a:lnTo>
                      <a:pt x="537210" y="177800"/>
                    </a:lnTo>
                    <a:lnTo>
                      <a:pt x="544830" y="228600"/>
                    </a:lnTo>
                    <a:lnTo>
                      <a:pt x="551180" y="317500"/>
                    </a:lnTo>
                    <a:lnTo>
                      <a:pt x="558800" y="370840"/>
                    </a:lnTo>
                    <a:lnTo>
                      <a:pt x="565150" y="435610"/>
                    </a:lnTo>
                    <a:lnTo>
                      <a:pt x="572770" y="532130"/>
                    </a:lnTo>
                    <a:lnTo>
                      <a:pt x="579120" y="614680"/>
                    </a:lnTo>
                    <a:lnTo>
                      <a:pt x="586740" y="712470"/>
                    </a:lnTo>
                    <a:lnTo>
                      <a:pt x="593090" y="814070"/>
                    </a:lnTo>
                    <a:lnTo>
                      <a:pt x="600710" y="2540"/>
                    </a:lnTo>
                    <a:lnTo>
                      <a:pt x="607060" y="85090"/>
                    </a:lnTo>
                    <a:lnTo>
                      <a:pt x="614680" y="140970"/>
                    </a:lnTo>
                    <a:lnTo>
                      <a:pt x="621030" y="190500"/>
                    </a:lnTo>
                    <a:lnTo>
                      <a:pt x="628650" y="257810"/>
                    </a:lnTo>
                    <a:lnTo>
                      <a:pt x="635000" y="318770"/>
                    </a:lnTo>
                    <a:lnTo>
                      <a:pt x="642620" y="387350"/>
                    </a:lnTo>
                    <a:lnTo>
                      <a:pt x="648970" y="427990"/>
                    </a:lnTo>
                    <a:lnTo>
                      <a:pt x="656590" y="496570"/>
                    </a:lnTo>
                    <a:lnTo>
                      <a:pt x="662940" y="571500"/>
                    </a:lnTo>
                    <a:lnTo>
                      <a:pt x="670560" y="678180"/>
                    </a:lnTo>
                    <a:lnTo>
                      <a:pt x="676910" y="806450"/>
                    </a:lnTo>
                    <a:lnTo>
                      <a:pt x="684530" y="883920"/>
                    </a:lnTo>
                    <a:lnTo>
                      <a:pt x="690880" y="45720"/>
                    </a:lnTo>
                    <a:lnTo>
                      <a:pt x="698500" y="107950"/>
                    </a:lnTo>
                    <a:lnTo>
                      <a:pt x="704850" y="140970"/>
                    </a:lnTo>
                    <a:lnTo>
                      <a:pt x="712470" y="201930"/>
                    </a:lnTo>
                    <a:lnTo>
                      <a:pt x="718820" y="276860"/>
                    </a:lnTo>
                    <a:lnTo>
                      <a:pt x="726440" y="347980"/>
                    </a:lnTo>
                  </a:path>
                </a:pathLst>
              </a:custGeom>
              <a:ln w="9525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61" name="Group 260"/>
              <p:cNvGrpSpPr/>
              <p:nvPr/>
            </p:nvGrpSpPr>
            <p:grpSpPr>
              <a:xfrm>
                <a:off x="3383593" y="875937"/>
                <a:ext cx="2959590" cy="373915"/>
                <a:chOff x="2898457" y="1453904"/>
                <a:chExt cx="2179320" cy="897890"/>
              </a:xfrm>
            </p:grpSpPr>
            <p:sp>
              <p:nvSpPr>
                <p:cNvPr id="294" name="object 4"/>
                <p:cNvSpPr/>
                <p:nvPr/>
              </p:nvSpPr>
              <p:spPr>
                <a:xfrm>
                  <a:off x="2898457" y="1453904"/>
                  <a:ext cx="726440" cy="567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40" h="567690">
                      <a:moveTo>
                        <a:pt x="0" y="90170"/>
                      </a:moveTo>
                      <a:lnTo>
                        <a:pt x="6350" y="101600"/>
                      </a:lnTo>
                      <a:lnTo>
                        <a:pt x="13970" y="113030"/>
                      </a:lnTo>
                      <a:lnTo>
                        <a:pt x="20320" y="125730"/>
                      </a:lnTo>
                      <a:lnTo>
                        <a:pt x="27940" y="139700"/>
                      </a:lnTo>
                      <a:lnTo>
                        <a:pt x="34290" y="175260"/>
                      </a:lnTo>
                      <a:lnTo>
                        <a:pt x="41910" y="190500"/>
                      </a:lnTo>
                      <a:lnTo>
                        <a:pt x="48260" y="217170"/>
                      </a:lnTo>
                      <a:lnTo>
                        <a:pt x="55880" y="224790"/>
                      </a:lnTo>
                      <a:lnTo>
                        <a:pt x="62230" y="266700"/>
                      </a:lnTo>
                      <a:lnTo>
                        <a:pt x="69850" y="289560"/>
                      </a:lnTo>
                      <a:lnTo>
                        <a:pt x="76200" y="341630"/>
                      </a:lnTo>
                      <a:lnTo>
                        <a:pt x="83820" y="394970"/>
                      </a:lnTo>
                      <a:lnTo>
                        <a:pt x="90170" y="434340"/>
                      </a:lnTo>
                      <a:lnTo>
                        <a:pt x="97790" y="482600"/>
                      </a:lnTo>
                      <a:lnTo>
                        <a:pt x="104140" y="509270"/>
                      </a:lnTo>
                      <a:lnTo>
                        <a:pt x="111760" y="524510"/>
                      </a:lnTo>
                      <a:lnTo>
                        <a:pt x="118110" y="547370"/>
                      </a:lnTo>
                      <a:lnTo>
                        <a:pt x="125730" y="6350"/>
                      </a:lnTo>
                      <a:lnTo>
                        <a:pt x="132080" y="16510"/>
                      </a:lnTo>
                      <a:lnTo>
                        <a:pt x="139700" y="41910"/>
                      </a:lnTo>
                      <a:lnTo>
                        <a:pt x="146050" y="63500"/>
                      </a:lnTo>
                      <a:lnTo>
                        <a:pt x="153670" y="71120"/>
                      </a:lnTo>
                      <a:lnTo>
                        <a:pt x="160020" y="102870"/>
                      </a:lnTo>
                      <a:lnTo>
                        <a:pt x="167640" y="120650"/>
                      </a:lnTo>
                      <a:lnTo>
                        <a:pt x="173990" y="121920"/>
                      </a:lnTo>
                      <a:lnTo>
                        <a:pt x="181610" y="133350"/>
                      </a:lnTo>
                      <a:lnTo>
                        <a:pt x="187960" y="158750"/>
                      </a:lnTo>
                      <a:lnTo>
                        <a:pt x="195580" y="172720"/>
                      </a:lnTo>
                      <a:lnTo>
                        <a:pt x="201930" y="195580"/>
                      </a:lnTo>
                      <a:lnTo>
                        <a:pt x="209550" y="218440"/>
                      </a:lnTo>
                      <a:lnTo>
                        <a:pt x="215900" y="255270"/>
                      </a:lnTo>
                      <a:lnTo>
                        <a:pt x="223520" y="289560"/>
                      </a:lnTo>
                      <a:lnTo>
                        <a:pt x="229870" y="340360"/>
                      </a:lnTo>
                      <a:lnTo>
                        <a:pt x="237490" y="397510"/>
                      </a:lnTo>
                      <a:lnTo>
                        <a:pt x="243840" y="466090"/>
                      </a:lnTo>
                      <a:lnTo>
                        <a:pt x="251460" y="499110"/>
                      </a:lnTo>
                      <a:lnTo>
                        <a:pt x="257810" y="505460"/>
                      </a:lnTo>
                      <a:lnTo>
                        <a:pt x="265430" y="530860"/>
                      </a:lnTo>
                      <a:lnTo>
                        <a:pt x="271780" y="554990"/>
                      </a:lnTo>
                      <a:lnTo>
                        <a:pt x="279400" y="3810"/>
                      </a:lnTo>
                      <a:lnTo>
                        <a:pt x="285750" y="33020"/>
                      </a:lnTo>
                      <a:lnTo>
                        <a:pt x="293370" y="49530"/>
                      </a:lnTo>
                      <a:lnTo>
                        <a:pt x="299720" y="41910"/>
                      </a:lnTo>
                      <a:lnTo>
                        <a:pt x="307340" y="52070"/>
                      </a:lnTo>
                      <a:lnTo>
                        <a:pt x="313690" y="77470"/>
                      </a:lnTo>
                      <a:lnTo>
                        <a:pt x="321310" y="99060"/>
                      </a:lnTo>
                      <a:lnTo>
                        <a:pt x="327660" y="119380"/>
                      </a:lnTo>
                      <a:lnTo>
                        <a:pt x="335280" y="115570"/>
                      </a:lnTo>
                      <a:lnTo>
                        <a:pt x="341630" y="143510"/>
                      </a:lnTo>
                      <a:lnTo>
                        <a:pt x="349250" y="171450"/>
                      </a:lnTo>
                      <a:lnTo>
                        <a:pt x="355600" y="208280"/>
                      </a:lnTo>
                      <a:lnTo>
                        <a:pt x="363220" y="231140"/>
                      </a:lnTo>
                      <a:lnTo>
                        <a:pt x="369570" y="279400"/>
                      </a:lnTo>
                      <a:lnTo>
                        <a:pt x="377190" y="355600"/>
                      </a:lnTo>
                      <a:lnTo>
                        <a:pt x="383540" y="417830"/>
                      </a:lnTo>
                      <a:lnTo>
                        <a:pt x="391160" y="464820"/>
                      </a:lnTo>
                      <a:lnTo>
                        <a:pt x="405130" y="532130"/>
                      </a:lnTo>
                      <a:lnTo>
                        <a:pt x="419100" y="567690"/>
                      </a:lnTo>
                      <a:lnTo>
                        <a:pt x="425450" y="8890"/>
                      </a:lnTo>
                      <a:lnTo>
                        <a:pt x="433070" y="41910"/>
                      </a:lnTo>
                      <a:lnTo>
                        <a:pt x="439420" y="60960"/>
                      </a:lnTo>
                      <a:lnTo>
                        <a:pt x="447040" y="73660"/>
                      </a:lnTo>
                      <a:lnTo>
                        <a:pt x="453390" y="83820"/>
                      </a:lnTo>
                      <a:lnTo>
                        <a:pt x="461010" y="102870"/>
                      </a:lnTo>
                      <a:lnTo>
                        <a:pt x="467360" y="116840"/>
                      </a:lnTo>
                      <a:lnTo>
                        <a:pt x="474980" y="152400"/>
                      </a:lnTo>
                      <a:lnTo>
                        <a:pt x="481330" y="180340"/>
                      </a:lnTo>
                      <a:lnTo>
                        <a:pt x="488950" y="210820"/>
                      </a:lnTo>
                      <a:lnTo>
                        <a:pt x="495300" y="276860"/>
                      </a:lnTo>
                      <a:lnTo>
                        <a:pt x="502920" y="412750"/>
                      </a:lnTo>
                      <a:lnTo>
                        <a:pt x="509270" y="469900"/>
                      </a:lnTo>
                      <a:lnTo>
                        <a:pt x="516890" y="518160"/>
                      </a:lnTo>
                      <a:lnTo>
                        <a:pt x="523240" y="530860"/>
                      </a:lnTo>
                      <a:lnTo>
                        <a:pt x="530860" y="541020"/>
                      </a:lnTo>
                      <a:lnTo>
                        <a:pt x="537210" y="0"/>
                      </a:lnTo>
                      <a:lnTo>
                        <a:pt x="544830" y="17780"/>
                      </a:lnTo>
                      <a:lnTo>
                        <a:pt x="551180" y="45720"/>
                      </a:lnTo>
                      <a:lnTo>
                        <a:pt x="558800" y="68580"/>
                      </a:lnTo>
                      <a:lnTo>
                        <a:pt x="565150" y="88900"/>
                      </a:lnTo>
                      <a:lnTo>
                        <a:pt x="572770" y="113030"/>
                      </a:lnTo>
                      <a:lnTo>
                        <a:pt x="579120" y="119380"/>
                      </a:lnTo>
                      <a:lnTo>
                        <a:pt x="586740" y="139700"/>
                      </a:lnTo>
                      <a:lnTo>
                        <a:pt x="593090" y="160020"/>
                      </a:lnTo>
                      <a:lnTo>
                        <a:pt x="600710" y="168910"/>
                      </a:lnTo>
                      <a:lnTo>
                        <a:pt x="607060" y="186690"/>
                      </a:lnTo>
                      <a:lnTo>
                        <a:pt x="614680" y="439420"/>
                      </a:lnTo>
                      <a:lnTo>
                        <a:pt x="621030" y="528320"/>
                      </a:lnTo>
                      <a:lnTo>
                        <a:pt x="628650" y="529590"/>
                      </a:lnTo>
                      <a:lnTo>
                        <a:pt x="635000" y="563880"/>
                      </a:lnTo>
                      <a:lnTo>
                        <a:pt x="642620" y="558800"/>
                      </a:lnTo>
                      <a:lnTo>
                        <a:pt x="648970" y="22860"/>
                      </a:lnTo>
                      <a:lnTo>
                        <a:pt x="656590" y="49530"/>
                      </a:lnTo>
                      <a:lnTo>
                        <a:pt x="662940" y="60960"/>
                      </a:lnTo>
                      <a:lnTo>
                        <a:pt x="670560" y="83820"/>
                      </a:lnTo>
                      <a:lnTo>
                        <a:pt x="676910" y="87630"/>
                      </a:lnTo>
                      <a:lnTo>
                        <a:pt x="684530" y="105410"/>
                      </a:lnTo>
                      <a:lnTo>
                        <a:pt x="690880" y="128270"/>
                      </a:lnTo>
                      <a:lnTo>
                        <a:pt x="698500" y="143510"/>
                      </a:lnTo>
                      <a:lnTo>
                        <a:pt x="704850" y="172720"/>
                      </a:lnTo>
                      <a:lnTo>
                        <a:pt x="712470" y="194310"/>
                      </a:lnTo>
                      <a:lnTo>
                        <a:pt x="718820" y="209550"/>
                      </a:lnTo>
                      <a:lnTo>
                        <a:pt x="726440" y="26797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5" name="object 5"/>
                <p:cNvSpPr/>
                <p:nvPr/>
              </p:nvSpPr>
              <p:spPr>
                <a:xfrm>
                  <a:off x="3624897" y="1467874"/>
                  <a:ext cx="726440" cy="556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556260">
                      <a:moveTo>
                        <a:pt x="0" y="254000"/>
                      </a:moveTo>
                      <a:lnTo>
                        <a:pt x="6350" y="500380"/>
                      </a:lnTo>
                      <a:lnTo>
                        <a:pt x="13970" y="530860"/>
                      </a:lnTo>
                      <a:lnTo>
                        <a:pt x="20320" y="543560"/>
                      </a:lnTo>
                      <a:lnTo>
                        <a:pt x="27940" y="556260"/>
                      </a:lnTo>
                      <a:lnTo>
                        <a:pt x="34290" y="0"/>
                      </a:lnTo>
                      <a:lnTo>
                        <a:pt x="41910" y="29210"/>
                      </a:lnTo>
                      <a:lnTo>
                        <a:pt x="48260" y="43180"/>
                      </a:lnTo>
                      <a:lnTo>
                        <a:pt x="55880" y="60960"/>
                      </a:lnTo>
                      <a:lnTo>
                        <a:pt x="62230" y="78740"/>
                      </a:lnTo>
                      <a:lnTo>
                        <a:pt x="69850" y="99060"/>
                      </a:lnTo>
                      <a:lnTo>
                        <a:pt x="76200" y="110490"/>
                      </a:lnTo>
                      <a:lnTo>
                        <a:pt x="83820" y="129540"/>
                      </a:lnTo>
                      <a:lnTo>
                        <a:pt x="90170" y="142240"/>
                      </a:lnTo>
                      <a:lnTo>
                        <a:pt x="97790" y="147320"/>
                      </a:lnTo>
                      <a:lnTo>
                        <a:pt x="104140" y="40640"/>
                      </a:lnTo>
                      <a:lnTo>
                        <a:pt x="111760" y="40640"/>
                      </a:lnTo>
                      <a:lnTo>
                        <a:pt x="118110" y="55880"/>
                      </a:lnTo>
                      <a:lnTo>
                        <a:pt x="125730" y="74930"/>
                      </a:lnTo>
                      <a:lnTo>
                        <a:pt x="132080" y="77470"/>
                      </a:lnTo>
                      <a:lnTo>
                        <a:pt x="139700" y="93980"/>
                      </a:lnTo>
                      <a:lnTo>
                        <a:pt x="146050" y="93980"/>
                      </a:lnTo>
                      <a:lnTo>
                        <a:pt x="153670" y="106680"/>
                      </a:lnTo>
                      <a:lnTo>
                        <a:pt x="160020" y="130810"/>
                      </a:lnTo>
                      <a:lnTo>
                        <a:pt x="167640" y="160020"/>
                      </a:lnTo>
                      <a:lnTo>
                        <a:pt x="173990" y="172720"/>
                      </a:lnTo>
                      <a:lnTo>
                        <a:pt x="181610" y="184150"/>
                      </a:lnTo>
                      <a:lnTo>
                        <a:pt x="187960" y="176530"/>
                      </a:lnTo>
                      <a:lnTo>
                        <a:pt x="195580" y="152400"/>
                      </a:lnTo>
                      <a:lnTo>
                        <a:pt x="201930" y="109220"/>
                      </a:lnTo>
                      <a:lnTo>
                        <a:pt x="209550" y="109220"/>
                      </a:lnTo>
                      <a:lnTo>
                        <a:pt x="215900" y="101600"/>
                      </a:lnTo>
                      <a:lnTo>
                        <a:pt x="223520" y="87630"/>
                      </a:lnTo>
                      <a:lnTo>
                        <a:pt x="229870" y="96520"/>
                      </a:lnTo>
                      <a:lnTo>
                        <a:pt x="237490" y="107950"/>
                      </a:lnTo>
                      <a:lnTo>
                        <a:pt x="243840" y="130810"/>
                      </a:lnTo>
                      <a:lnTo>
                        <a:pt x="251460" y="130810"/>
                      </a:lnTo>
                      <a:lnTo>
                        <a:pt x="257810" y="153670"/>
                      </a:lnTo>
                      <a:lnTo>
                        <a:pt x="265430" y="163830"/>
                      </a:lnTo>
                      <a:lnTo>
                        <a:pt x="271780" y="171450"/>
                      </a:lnTo>
                      <a:lnTo>
                        <a:pt x="279400" y="186690"/>
                      </a:lnTo>
                      <a:lnTo>
                        <a:pt x="285750" y="176530"/>
                      </a:lnTo>
                      <a:lnTo>
                        <a:pt x="293370" y="196850"/>
                      </a:lnTo>
                      <a:lnTo>
                        <a:pt x="299720" y="187960"/>
                      </a:lnTo>
                      <a:lnTo>
                        <a:pt x="307340" y="182880"/>
                      </a:lnTo>
                      <a:lnTo>
                        <a:pt x="313690" y="162560"/>
                      </a:lnTo>
                      <a:lnTo>
                        <a:pt x="321310" y="138430"/>
                      </a:lnTo>
                      <a:lnTo>
                        <a:pt x="335280" y="138430"/>
                      </a:lnTo>
                      <a:lnTo>
                        <a:pt x="341630" y="148590"/>
                      </a:lnTo>
                      <a:lnTo>
                        <a:pt x="349250" y="143510"/>
                      </a:lnTo>
                      <a:lnTo>
                        <a:pt x="355600" y="179070"/>
                      </a:lnTo>
                      <a:lnTo>
                        <a:pt x="363220" y="180340"/>
                      </a:lnTo>
                      <a:lnTo>
                        <a:pt x="369570" y="190500"/>
                      </a:lnTo>
                      <a:lnTo>
                        <a:pt x="377190" y="217170"/>
                      </a:lnTo>
                      <a:lnTo>
                        <a:pt x="383540" y="238760"/>
                      </a:lnTo>
                      <a:lnTo>
                        <a:pt x="391160" y="241300"/>
                      </a:lnTo>
                      <a:lnTo>
                        <a:pt x="397510" y="241300"/>
                      </a:lnTo>
                      <a:lnTo>
                        <a:pt x="405130" y="240030"/>
                      </a:lnTo>
                      <a:lnTo>
                        <a:pt x="411480" y="245110"/>
                      </a:lnTo>
                      <a:lnTo>
                        <a:pt x="419100" y="213360"/>
                      </a:lnTo>
                      <a:lnTo>
                        <a:pt x="425450" y="213360"/>
                      </a:lnTo>
                      <a:lnTo>
                        <a:pt x="433070" y="201930"/>
                      </a:lnTo>
                      <a:lnTo>
                        <a:pt x="439420" y="194310"/>
                      </a:lnTo>
                      <a:lnTo>
                        <a:pt x="447040" y="213360"/>
                      </a:lnTo>
                      <a:lnTo>
                        <a:pt x="453390" y="213360"/>
                      </a:lnTo>
                      <a:lnTo>
                        <a:pt x="461010" y="212090"/>
                      </a:lnTo>
                      <a:lnTo>
                        <a:pt x="467360" y="248920"/>
                      </a:lnTo>
                      <a:lnTo>
                        <a:pt x="474980" y="271780"/>
                      </a:lnTo>
                      <a:lnTo>
                        <a:pt x="481330" y="274320"/>
                      </a:lnTo>
                      <a:lnTo>
                        <a:pt x="488950" y="278130"/>
                      </a:lnTo>
                      <a:lnTo>
                        <a:pt x="495300" y="289560"/>
                      </a:lnTo>
                      <a:lnTo>
                        <a:pt x="502920" y="300990"/>
                      </a:lnTo>
                      <a:lnTo>
                        <a:pt x="509270" y="288290"/>
                      </a:lnTo>
                      <a:lnTo>
                        <a:pt x="516890" y="267970"/>
                      </a:lnTo>
                      <a:lnTo>
                        <a:pt x="523240" y="252730"/>
                      </a:lnTo>
                      <a:lnTo>
                        <a:pt x="530860" y="213360"/>
                      </a:lnTo>
                      <a:lnTo>
                        <a:pt x="537210" y="209550"/>
                      </a:lnTo>
                      <a:lnTo>
                        <a:pt x="544830" y="210820"/>
                      </a:lnTo>
                      <a:lnTo>
                        <a:pt x="551180" y="218440"/>
                      </a:lnTo>
                      <a:lnTo>
                        <a:pt x="558800" y="232410"/>
                      </a:lnTo>
                      <a:lnTo>
                        <a:pt x="565150" y="240030"/>
                      </a:lnTo>
                      <a:lnTo>
                        <a:pt x="572770" y="248920"/>
                      </a:lnTo>
                      <a:lnTo>
                        <a:pt x="579120" y="264160"/>
                      </a:lnTo>
                      <a:lnTo>
                        <a:pt x="586740" y="279400"/>
                      </a:lnTo>
                      <a:lnTo>
                        <a:pt x="593090" y="276860"/>
                      </a:lnTo>
                      <a:lnTo>
                        <a:pt x="600710" y="299720"/>
                      </a:lnTo>
                      <a:lnTo>
                        <a:pt x="607060" y="316230"/>
                      </a:lnTo>
                      <a:lnTo>
                        <a:pt x="614680" y="274320"/>
                      </a:lnTo>
                      <a:lnTo>
                        <a:pt x="621030" y="213360"/>
                      </a:lnTo>
                      <a:lnTo>
                        <a:pt x="628650" y="213360"/>
                      </a:lnTo>
                      <a:lnTo>
                        <a:pt x="635000" y="195580"/>
                      </a:lnTo>
                      <a:lnTo>
                        <a:pt x="642620" y="203200"/>
                      </a:lnTo>
                      <a:lnTo>
                        <a:pt x="648970" y="215900"/>
                      </a:lnTo>
                      <a:lnTo>
                        <a:pt x="656590" y="215900"/>
                      </a:lnTo>
                      <a:lnTo>
                        <a:pt x="662940" y="224790"/>
                      </a:lnTo>
                      <a:lnTo>
                        <a:pt x="670560" y="224790"/>
                      </a:lnTo>
                      <a:lnTo>
                        <a:pt x="676910" y="259080"/>
                      </a:lnTo>
                      <a:lnTo>
                        <a:pt x="684530" y="288290"/>
                      </a:lnTo>
                      <a:lnTo>
                        <a:pt x="690880" y="298450"/>
                      </a:lnTo>
                      <a:lnTo>
                        <a:pt x="698500" y="278130"/>
                      </a:lnTo>
                      <a:lnTo>
                        <a:pt x="704850" y="245110"/>
                      </a:lnTo>
                      <a:lnTo>
                        <a:pt x="712470" y="222250"/>
                      </a:lnTo>
                      <a:lnTo>
                        <a:pt x="718820" y="215900"/>
                      </a:lnTo>
                      <a:lnTo>
                        <a:pt x="726440" y="22860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6" name="object 6"/>
                <p:cNvSpPr/>
                <p:nvPr/>
              </p:nvSpPr>
              <p:spPr>
                <a:xfrm>
                  <a:off x="4351337" y="1687584"/>
                  <a:ext cx="726440" cy="66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664210">
                      <a:moveTo>
                        <a:pt x="0" y="8890"/>
                      </a:moveTo>
                      <a:lnTo>
                        <a:pt x="6350" y="0"/>
                      </a:lnTo>
                      <a:lnTo>
                        <a:pt x="13970" y="21590"/>
                      </a:lnTo>
                      <a:lnTo>
                        <a:pt x="20320" y="19050"/>
                      </a:lnTo>
                      <a:lnTo>
                        <a:pt x="27940" y="39370"/>
                      </a:lnTo>
                      <a:lnTo>
                        <a:pt x="34290" y="68580"/>
                      </a:lnTo>
                      <a:lnTo>
                        <a:pt x="41910" y="71120"/>
                      </a:lnTo>
                      <a:lnTo>
                        <a:pt x="48260" y="95250"/>
                      </a:lnTo>
                      <a:lnTo>
                        <a:pt x="55880" y="97790"/>
                      </a:lnTo>
                      <a:lnTo>
                        <a:pt x="62230" y="54610"/>
                      </a:lnTo>
                      <a:lnTo>
                        <a:pt x="69850" y="20320"/>
                      </a:lnTo>
                      <a:lnTo>
                        <a:pt x="76200" y="19050"/>
                      </a:lnTo>
                      <a:lnTo>
                        <a:pt x="83820" y="24130"/>
                      </a:lnTo>
                      <a:lnTo>
                        <a:pt x="90170" y="7620"/>
                      </a:lnTo>
                      <a:lnTo>
                        <a:pt x="97790" y="31750"/>
                      </a:lnTo>
                      <a:lnTo>
                        <a:pt x="104140" y="59690"/>
                      </a:lnTo>
                      <a:lnTo>
                        <a:pt x="111760" y="88900"/>
                      </a:lnTo>
                      <a:lnTo>
                        <a:pt x="118110" y="74930"/>
                      </a:lnTo>
                      <a:lnTo>
                        <a:pt x="125730" y="111760"/>
                      </a:lnTo>
                      <a:lnTo>
                        <a:pt x="132080" y="143510"/>
                      </a:lnTo>
                      <a:lnTo>
                        <a:pt x="139700" y="128270"/>
                      </a:lnTo>
                      <a:lnTo>
                        <a:pt x="146050" y="128270"/>
                      </a:lnTo>
                      <a:lnTo>
                        <a:pt x="153670" y="110490"/>
                      </a:lnTo>
                      <a:lnTo>
                        <a:pt x="160020" y="115570"/>
                      </a:lnTo>
                      <a:lnTo>
                        <a:pt x="167640" y="115570"/>
                      </a:lnTo>
                      <a:lnTo>
                        <a:pt x="173990" y="135890"/>
                      </a:lnTo>
                      <a:lnTo>
                        <a:pt x="181610" y="154940"/>
                      </a:lnTo>
                      <a:lnTo>
                        <a:pt x="187960" y="176530"/>
                      </a:lnTo>
                      <a:lnTo>
                        <a:pt x="195580" y="222250"/>
                      </a:lnTo>
                      <a:lnTo>
                        <a:pt x="201930" y="240030"/>
                      </a:lnTo>
                      <a:lnTo>
                        <a:pt x="209550" y="273050"/>
                      </a:lnTo>
                      <a:lnTo>
                        <a:pt x="215900" y="341630"/>
                      </a:lnTo>
                      <a:lnTo>
                        <a:pt x="223520" y="422910"/>
                      </a:lnTo>
                      <a:lnTo>
                        <a:pt x="229870" y="528320"/>
                      </a:lnTo>
                      <a:lnTo>
                        <a:pt x="237490" y="615950"/>
                      </a:lnTo>
                      <a:lnTo>
                        <a:pt x="243840" y="655320"/>
                      </a:lnTo>
                      <a:lnTo>
                        <a:pt x="251460" y="121920"/>
                      </a:lnTo>
                      <a:lnTo>
                        <a:pt x="257810" y="138430"/>
                      </a:lnTo>
                      <a:lnTo>
                        <a:pt x="265430" y="177800"/>
                      </a:lnTo>
                      <a:lnTo>
                        <a:pt x="271780" y="213360"/>
                      </a:lnTo>
                      <a:lnTo>
                        <a:pt x="279400" y="250190"/>
                      </a:lnTo>
                      <a:lnTo>
                        <a:pt x="285750" y="287020"/>
                      </a:lnTo>
                      <a:lnTo>
                        <a:pt x="293370" y="367030"/>
                      </a:lnTo>
                      <a:lnTo>
                        <a:pt x="299720" y="424180"/>
                      </a:lnTo>
                      <a:lnTo>
                        <a:pt x="307340" y="509270"/>
                      </a:lnTo>
                      <a:lnTo>
                        <a:pt x="313690" y="593090"/>
                      </a:lnTo>
                      <a:lnTo>
                        <a:pt x="321310" y="650240"/>
                      </a:lnTo>
                      <a:lnTo>
                        <a:pt x="327660" y="125730"/>
                      </a:lnTo>
                      <a:lnTo>
                        <a:pt x="335280" y="149860"/>
                      </a:lnTo>
                      <a:lnTo>
                        <a:pt x="341630" y="195580"/>
                      </a:lnTo>
                      <a:lnTo>
                        <a:pt x="349250" y="240030"/>
                      </a:lnTo>
                      <a:lnTo>
                        <a:pt x="355600" y="278130"/>
                      </a:lnTo>
                      <a:lnTo>
                        <a:pt x="363220" y="320040"/>
                      </a:lnTo>
                      <a:lnTo>
                        <a:pt x="369570" y="353060"/>
                      </a:lnTo>
                      <a:lnTo>
                        <a:pt x="377190" y="382270"/>
                      </a:lnTo>
                      <a:lnTo>
                        <a:pt x="383540" y="449580"/>
                      </a:lnTo>
                      <a:lnTo>
                        <a:pt x="391160" y="521970"/>
                      </a:lnTo>
                      <a:lnTo>
                        <a:pt x="397510" y="590550"/>
                      </a:lnTo>
                      <a:lnTo>
                        <a:pt x="405130" y="654050"/>
                      </a:lnTo>
                      <a:lnTo>
                        <a:pt x="411480" y="115570"/>
                      </a:lnTo>
                      <a:lnTo>
                        <a:pt x="419100" y="147320"/>
                      </a:lnTo>
                      <a:lnTo>
                        <a:pt x="425450" y="166370"/>
                      </a:lnTo>
                      <a:lnTo>
                        <a:pt x="433070" y="201930"/>
                      </a:lnTo>
                      <a:lnTo>
                        <a:pt x="439420" y="240030"/>
                      </a:lnTo>
                      <a:lnTo>
                        <a:pt x="447040" y="280670"/>
                      </a:lnTo>
                      <a:lnTo>
                        <a:pt x="453390" y="327660"/>
                      </a:lnTo>
                      <a:lnTo>
                        <a:pt x="461010" y="359410"/>
                      </a:lnTo>
                      <a:lnTo>
                        <a:pt x="467360" y="394970"/>
                      </a:lnTo>
                      <a:lnTo>
                        <a:pt x="474980" y="441960"/>
                      </a:lnTo>
                      <a:lnTo>
                        <a:pt x="481330" y="502920"/>
                      </a:lnTo>
                      <a:lnTo>
                        <a:pt x="488950" y="554990"/>
                      </a:lnTo>
                      <a:lnTo>
                        <a:pt x="495300" y="599440"/>
                      </a:lnTo>
                      <a:lnTo>
                        <a:pt x="502920" y="643890"/>
                      </a:lnTo>
                      <a:lnTo>
                        <a:pt x="509270" y="121920"/>
                      </a:lnTo>
                      <a:lnTo>
                        <a:pt x="516890" y="147320"/>
                      </a:lnTo>
                      <a:lnTo>
                        <a:pt x="523240" y="189230"/>
                      </a:lnTo>
                      <a:lnTo>
                        <a:pt x="530860" y="226060"/>
                      </a:lnTo>
                      <a:lnTo>
                        <a:pt x="537210" y="256540"/>
                      </a:lnTo>
                      <a:lnTo>
                        <a:pt x="544830" y="312420"/>
                      </a:lnTo>
                      <a:lnTo>
                        <a:pt x="551180" y="345440"/>
                      </a:lnTo>
                      <a:lnTo>
                        <a:pt x="558800" y="384810"/>
                      </a:lnTo>
                      <a:lnTo>
                        <a:pt x="565150" y="445770"/>
                      </a:lnTo>
                      <a:lnTo>
                        <a:pt x="572770" y="496570"/>
                      </a:lnTo>
                      <a:lnTo>
                        <a:pt x="579120" y="557530"/>
                      </a:lnTo>
                      <a:lnTo>
                        <a:pt x="586740" y="619760"/>
                      </a:lnTo>
                      <a:lnTo>
                        <a:pt x="593090" y="115570"/>
                      </a:lnTo>
                      <a:lnTo>
                        <a:pt x="600710" y="167640"/>
                      </a:lnTo>
                      <a:lnTo>
                        <a:pt x="607060" y="203200"/>
                      </a:lnTo>
                      <a:lnTo>
                        <a:pt x="614680" y="233680"/>
                      </a:lnTo>
                      <a:lnTo>
                        <a:pt x="621030" y="275590"/>
                      </a:lnTo>
                      <a:lnTo>
                        <a:pt x="628650" y="312420"/>
                      </a:lnTo>
                      <a:lnTo>
                        <a:pt x="635000" y="355600"/>
                      </a:lnTo>
                      <a:lnTo>
                        <a:pt x="642620" y="381000"/>
                      </a:lnTo>
                      <a:lnTo>
                        <a:pt x="648970" y="422910"/>
                      </a:lnTo>
                      <a:lnTo>
                        <a:pt x="656590" y="469900"/>
                      </a:lnTo>
                      <a:lnTo>
                        <a:pt x="662940" y="535940"/>
                      </a:lnTo>
                      <a:lnTo>
                        <a:pt x="670560" y="614680"/>
                      </a:lnTo>
                      <a:lnTo>
                        <a:pt x="676910" y="664210"/>
                      </a:lnTo>
                      <a:lnTo>
                        <a:pt x="684530" y="143510"/>
                      </a:lnTo>
                      <a:lnTo>
                        <a:pt x="690880" y="181610"/>
                      </a:lnTo>
                      <a:lnTo>
                        <a:pt x="698500" y="203200"/>
                      </a:lnTo>
                      <a:lnTo>
                        <a:pt x="704850" y="240030"/>
                      </a:lnTo>
                      <a:lnTo>
                        <a:pt x="712470" y="287020"/>
                      </a:lnTo>
                      <a:lnTo>
                        <a:pt x="718820" y="330200"/>
                      </a:lnTo>
                      <a:lnTo>
                        <a:pt x="726440" y="36195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62" name="Group 261"/>
              <p:cNvGrpSpPr/>
              <p:nvPr/>
            </p:nvGrpSpPr>
            <p:grpSpPr>
              <a:xfrm>
                <a:off x="3384307" y="1425064"/>
                <a:ext cx="2952087" cy="134476"/>
                <a:chOff x="2903746" y="2960375"/>
                <a:chExt cx="2043430" cy="369570"/>
              </a:xfrm>
            </p:grpSpPr>
            <p:sp>
              <p:nvSpPr>
                <p:cNvPr id="291" name="object 22"/>
                <p:cNvSpPr/>
                <p:nvPr/>
              </p:nvSpPr>
              <p:spPr>
                <a:xfrm>
                  <a:off x="2903746" y="2960375"/>
                  <a:ext cx="68199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990" h="369569">
                      <a:moveTo>
                        <a:pt x="0" y="369570"/>
                      </a:moveTo>
                      <a:lnTo>
                        <a:pt x="105410" y="369570"/>
                      </a:lnTo>
                      <a:lnTo>
                        <a:pt x="111760" y="0"/>
                      </a:lnTo>
                      <a:lnTo>
                        <a:pt x="118110" y="369570"/>
                      </a:lnTo>
                      <a:lnTo>
                        <a:pt x="248920" y="369570"/>
                      </a:lnTo>
                      <a:lnTo>
                        <a:pt x="255270" y="0"/>
                      </a:lnTo>
                      <a:lnTo>
                        <a:pt x="261620" y="369570"/>
                      </a:lnTo>
                      <a:lnTo>
                        <a:pt x="386080" y="369570"/>
                      </a:lnTo>
                      <a:lnTo>
                        <a:pt x="393700" y="0"/>
                      </a:lnTo>
                      <a:lnTo>
                        <a:pt x="400050" y="369570"/>
                      </a:lnTo>
                      <a:lnTo>
                        <a:pt x="491490" y="369570"/>
                      </a:lnTo>
                      <a:lnTo>
                        <a:pt x="497840" y="0"/>
                      </a:lnTo>
                      <a:lnTo>
                        <a:pt x="504190" y="369570"/>
                      </a:lnTo>
                      <a:lnTo>
                        <a:pt x="595630" y="369570"/>
                      </a:lnTo>
                      <a:lnTo>
                        <a:pt x="603250" y="0"/>
                      </a:lnTo>
                      <a:lnTo>
                        <a:pt x="609600" y="369570"/>
                      </a:lnTo>
                      <a:lnTo>
                        <a:pt x="68199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2" name="object 23"/>
                <p:cNvSpPr/>
                <p:nvPr/>
              </p:nvSpPr>
              <p:spPr>
                <a:xfrm>
                  <a:off x="3585736" y="2960375"/>
                  <a:ext cx="68072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19" h="369569">
                      <a:moveTo>
                        <a:pt x="0" y="369570"/>
                      </a:moveTo>
                      <a:lnTo>
                        <a:pt x="19050" y="369570"/>
                      </a:lnTo>
                      <a:lnTo>
                        <a:pt x="25400" y="0"/>
                      </a:lnTo>
                      <a:lnTo>
                        <a:pt x="31750" y="369570"/>
                      </a:lnTo>
                      <a:lnTo>
                        <a:pt x="85090" y="369570"/>
                      </a:lnTo>
                      <a:lnTo>
                        <a:pt x="91440" y="0"/>
                      </a:lnTo>
                      <a:lnTo>
                        <a:pt x="97790" y="369570"/>
                      </a:lnTo>
                      <a:lnTo>
                        <a:pt x="182880" y="369570"/>
                      </a:lnTo>
                      <a:lnTo>
                        <a:pt x="189230" y="0"/>
                      </a:lnTo>
                      <a:lnTo>
                        <a:pt x="195580" y="369570"/>
                      </a:lnTo>
                      <a:lnTo>
                        <a:pt x="287020" y="369570"/>
                      </a:lnTo>
                      <a:lnTo>
                        <a:pt x="294640" y="0"/>
                      </a:lnTo>
                      <a:lnTo>
                        <a:pt x="300990" y="369570"/>
                      </a:lnTo>
                      <a:lnTo>
                        <a:pt x="379730" y="369570"/>
                      </a:lnTo>
                      <a:lnTo>
                        <a:pt x="386080" y="0"/>
                      </a:lnTo>
                      <a:lnTo>
                        <a:pt x="392430" y="369570"/>
                      </a:lnTo>
                      <a:lnTo>
                        <a:pt x="483870" y="369570"/>
                      </a:lnTo>
                      <a:lnTo>
                        <a:pt x="490220" y="0"/>
                      </a:lnTo>
                      <a:lnTo>
                        <a:pt x="496570" y="369570"/>
                      </a:lnTo>
                      <a:lnTo>
                        <a:pt x="575310" y="369570"/>
                      </a:lnTo>
                      <a:lnTo>
                        <a:pt x="581660" y="0"/>
                      </a:lnTo>
                      <a:lnTo>
                        <a:pt x="589280" y="369570"/>
                      </a:lnTo>
                      <a:lnTo>
                        <a:pt x="654050" y="369570"/>
                      </a:lnTo>
                      <a:lnTo>
                        <a:pt x="660400" y="0"/>
                      </a:lnTo>
                      <a:lnTo>
                        <a:pt x="668020" y="369570"/>
                      </a:lnTo>
                      <a:lnTo>
                        <a:pt x="68072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3" name="object 24"/>
                <p:cNvSpPr/>
                <p:nvPr/>
              </p:nvSpPr>
              <p:spPr>
                <a:xfrm>
                  <a:off x="4266456" y="2960375"/>
                  <a:ext cx="680720" cy="36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19" h="369569">
                      <a:moveTo>
                        <a:pt x="0" y="369570"/>
                      </a:moveTo>
                      <a:lnTo>
                        <a:pt x="45720" y="369570"/>
                      </a:lnTo>
                      <a:lnTo>
                        <a:pt x="52070" y="0"/>
                      </a:lnTo>
                      <a:lnTo>
                        <a:pt x="58420" y="369570"/>
                      </a:lnTo>
                      <a:lnTo>
                        <a:pt x="118110" y="369570"/>
                      </a:lnTo>
                      <a:lnTo>
                        <a:pt x="124460" y="0"/>
                      </a:lnTo>
                      <a:lnTo>
                        <a:pt x="130810" y="369570"/>
                      </a:lnTo>
                      <a:lnTo>
                        <a:pt x="222250" y="369570"/>
                      </a:lnTo>
                      <a:lnTo>
                        <a:pt x="228600" y="0"/>
                      </a:lnTo>
                      <a:lnTo>
                        <a:pt x="236220" y="369570"/>
                      </a:lnTo>
                      <a:lnTo>
                        <a:pt x="294640" y="369570"/>
                      </a:lnTo>
                      <a:lnTo>
                        <a:pt x="300990" y="0"/>
                      </a:lnTo>
                      <a:lnTo>
                        <a:pt x="307340" y="369570"/>
                      </a:lnTo>
                      <a:lnTo>
                        <a:pt x="373380" y="369570"/>
                      </a:lnTo>
                      <a:lnTo>
                        <a:pt x="379730" y="0"/>
                      </a:lnTo>
                      <a:lnTo>
                        <a:pt x="386080" y="369570"/>
                      </a:lnTo>
                      <a:lnTo>
                        <a:pt x="464820" y="369570"/>
                      </a:lnTo>
                      <a:lnTo>
                        <a:pt x="471170" y="0"/>
                      </a:lnTo>
                      <a:lnTo>
                        <a:pt x="477520" y="369570"/>
                      </a:lnTo>
                      <a:lnTo>
                        <a:pt x="543560" y="369570"/>
                      </a:lnTo>
                      <a:lnTo>
                        <a:pt x="549910" y="0"/>
                      </a:lnTo>
                      <a:lnTo>
                        <a:pt x="556260" y="369570"/>
                      </a:lnTo>
                      <a:lnTo>
                        <a:pt x="628650" y="369570"/>
                      </a:lnTo>
                      <a:lnTo>
                        <a:pt x="635000" y="0"/>
                      </a:lnTo>
                      <a:lnTo>
                        <a:pt x="641350" y="369570"/>
                      </a:lnTo>
                      <a:lnTo>
                        <a:pt x="680720" y="369570"/>
                      </a:lnTo>
                    </a:path>
                  </a:pathLst>
                </a:custGeom>
                <a:ln w="9525">
                  <a:solidFill>
                    <a:srgbClr val="FF0000"/>
                  </a:solidFill>
                  <a:prstDash val="dash"/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3" name="object 2"/>
              <p:cNvSpPr txBox="1"/>
              <p:nvPr/>
            </p:nvSpPr>
            <p:spPr>
              <a:xfrm>
                <a:off x="3157854" y="2038546"/>
                <a:ext cx="3921561" cy="16671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2081" marR="0" lvl="0" indent="0" defTabSz="713232" eaLnBrk="1" fontAlgn="auto" latinLnBrk="0" hangingPunct="1">
                  <a:lnSpc>
                    <a:spcPts val="128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79413" algn="l"/>
                    <a:tab pos="786111" algn="l"/>
                  </a:tabLst>
                  <a:defRPr/>
                </a:pP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0	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50	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100 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 </a:t>
                </a:r>
                <a:r>
                  <a:rPr kumimoji="0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150 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  </a:t>
                </a:r>
                <a:r>
                  <a:rPr kumimoji="0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200 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</a:t>
                </a:r>
                <a:r>
                  <a:rPr kumimoji="0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250 </a:t>
                </a: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</a:t>
                </a:r>
                <a:r>
                  <a:rPr kumimoji="0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300 </a:t>
                </a:r>
                <a:r>
                  <a:rPr kumimoji="0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1000" b="0" i="0" u="none" strike="noStrike" kern="0" cap="none" spc="8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 </a:t>
                </a:r>
                <a:r>
                  <a:rPr kumimoji="0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350</a:t>
                </a:r>
              </a:p>
            </p:txBody>
          </p:sp>
          <p:grpSp>
            <p:nvGrpSpPr>
              <p:cNvPr id="264" name="Group 263"/>
              <p:cNvGrpSpPr/>
              <p:nvPr/>
            </p:nvGrpSpPr>
            <p:grpSpPr>
              <a:xfrm>
                <a:off x="3383593" y="1670602"/>
                <a:ext cx="2959590" cy="359823"/>
                <a:chOff x="2903220" y="2905722"/>
                <a:chExt cx="2179320" cy="922019"/>
              </a:xfrm>
            </p:grpSpPr>
            <p:sp>
              <p:nvSpPr>
                <p:cNvPr id="288" name="object 4"/>
                <p:cNvSpPr/>
                <p:nvPr/>
              </p:nvSpPr>
              <p:spPr>
                <a:xfrm>
                  <a:off x="290322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40" h="922019">
                      <a:moveTo>
                        <a:pt x="0" y="209550"/>
                      </a:moveTo>
                      <a:lnTo>
                        <a:pt x="6350" y="251460"/>
                      </a:lnTo>
                      <a:lnTo>
                        <a:pt x="13970" y="293370"/>
                      </a:lnTo>
                      <a:lnTo>
                        <a:pt x="20320" y="335280"/>
                      </a:lnTo>
                      <a:lnTo>
                        <a:pt x="27940" y="377190"/>
                      </a:lnTo>
                      <a:lnTo>
                        <a:pt x="34290" y="419100"/>
                      </a:lnTo>
                      <a:lnTo>
                        <a:pt x="41910" y="461010"/>
                      </a:lnTo>
                      <a:lnTo>
                        <a:pt x="48260" y="502920"/>
                      </a:lnTo>
                      <a:lnTo>
                        <a:pt x="55880" y="544830"/>
                      </a:lnTo>
                      <a:lnTo>
                        <a:pt x="62230" y="586740"/>
                      </a:lnTo>
                      <a:lnTo>
                        <a:pt x="69850" y="628650"/>
                      </a:lnTo>
                      <a:lnTo>
                        <a:pt x="76200" y="670560"/>
                      </a:lnTo>
                      <a:lnTo>
                        <a:pt x="83820" y="712470"/>
                      </a:lnTo>
                      <a:lnTo>
                        <a:pt x="90170" y="754380"/>
                      </a:lnTo>
                      <a:lnTo>
                        <a:pt x="97790" y="796290"/>
                      </a:lnTo>
                      <a:lnTo>
                        <a:pt x="104140" y="838200"/>
                      </a:lnTo>
                      <a:lnTo>
                        <a:pt x="111760" y="880110"/>
                      </a:lnTo>
                      <a:lnTo>
                        <a:pt x="118110" y="922020"/>
                      </a:lnTo>
                      <a:lnTo>
                        <a:pt x="125730" y="0"/>
                      </a:lnTo>
                      <a:lnTo>
                        <a:pt x="132080" y="44450"/>
                      </a:lnTo>
                      <a:lnTo>
                        <a:pt x="139700" y="87630"/>
                      </a:lnTo>
                      <a:lnTo>
                        <a:pt x="146050" y="132080"/>
                      </a:lnTo>
                      <a:lnTo>
                        <a:pt x="153670" y="175260"/>
                      </a:lnTo>
                      <a:lnTo>
                        <a:pt x="160020" y="219710"/>
                      </a:lnTo>
                      <a:lnTo>
                        <a:pt x="167640" y="262890"/>
                      </a:lnTo>
                      <a:lnTo>
                        <a:pt x="173990" y="307340"/>
                      </a:lnTo>
                      <a:lnTo>
                        <a:pt x="181610" y="351790"/>
                      </a:lnTo>
                      <a:lnTo>
                        <a:pt x="187960" y="394970"/>
                      </a:lnTo>
                      <a:lnTo>
                        <a:pt x="195580" y="439420"/>
                      </a:lnTo>
                      <a:lnTo>
                        <a:pt x="201930" y="482600"/>
                      </a:lnTo>
                      <a:lnTo>
                        <a:pt x="209550" y="527050"/>
                      </a:lnTo>
                      <a:lnTo>
                        <a:pt x="215900" y="570230"/>
                      </a:lnTo>
                      <a:lnTo>
                        <a:pt x="223520" y="614680"/>
                      </a:lnTo>
                      <a:lnTo>
                        <a:pt x="229870" y="659130"/>
                      </a:lnTo>
                      <a:lnTo>
                        <a:pt x="237490" y="702310"/>
                      </a:lnTo>
                      <a:lnTo>
                        <a:pt x="243840" y="746760"/>
                      </a:lnTo>
                      <a:lnTo>
                        <a:pt x="251460" y="789940"/>
                      </a:lnTo>
                      <a:lnTo>
                        <a:pt x="257810" y="834390"/>
                      </a:lnTo>
                      <a:lnTo>
                        <a:pt x="265430" y="877570"/>
                      </a:lnTo>
                      <a:lnTo>
                        <a:pt x="271780" y="922020"/>
                      </a:lnTo>
                      <a:lnTo>
                        <a:pt x="279400" y="0"/>
                      </a:lnTo>
                      <a:lnTo>
                        <a:pt x="285750" y="45720"/>
                      </a:lnTo>
                      <a:lnTo>
                        <a:pt x="293370" y="92710"/>
                      </a:lnTo>
                      <a:lnTo>
                        <a:pt x="299720" y="138430"/>
                      </a:lnTo>
                      <a:lnTo>
                        <a:pt x="307340" y="184150"/>
                      </a:lnTo>
                      <a:lnTo>
                        <a:pt x="313690" y="229870"/>
                      </a:lnTo>
                      <a:lnTo>
                        <a:pt x="321310" y="276860"/>
                      </a:lnTo>
                      <a:lnTo>
                        <a:pt x="327660" y="322580"/>
                      </a:lnTo>
                      <a:lnTo>
                        <a:pt x="335280" y="368300"/>
                      </a:lnTo>
                      <a:lnTo>
                        <a:pt x="341630" y="415290"/>
                      </a:lnTo>
                      <a:lnTo>
                        <a:pt x="349250" y="461010"/>
                      </a:lnTo>
                      <a:lnTo>
                        <a:pt x="355600" y="506730"/>
                      </a:lnTo>
                      <a:lnTo>
                        <a:pt x="363220" y="553720"/>
                      </a:lnTo>
                      <a:lnTo>
                        <a:pt x="369570" y="599440"/>
                      </a:lnTo>
                      <a:lnTo>
                        <a:pt x="377190" y="645160"/>
                      </a:lnTo>
                      <a:lnTo>
                        <a:pt x="383540" y="692150"/>
                      </a:lnTo>
                      <a:lnTo>
                        <a:pt x="391160" y="737870"/>
                      </a:lnTo>
                      <a:lnTo>
                        <a:pt x="397510" y="783590"/>
                      </a:lnTo>
                      <a:lnTo>
                        <a:pt x="405130" y="829310"/>
                      </a:lnTo>
                      <a:lnTo>
                        <a:pt x="411480" y="876300"/>
                      </a:lnTo>
                      <a:lnTo>
                        <a:pt x="419100" y="922020"/>
                      </a:lnTo>
                      <a:lnTo>
                        <a:pt x="425450" y="0"/>
                      </a:lnTo>
                      <a:lnTo>
                        <a:pt x="433070" y="60960"/>
                      </a:lnTo>
                      <a:lnTo>
                        <a:pt x="439420" y="123190"/>
                      </a:lnTo>
                      <a:lnTo>
                        <a:pt x="447040" y="184150"/>
                      </a:lnTo>
                      <a:lnTo>
                        <a:pt x="453390" y="246380"/>
                      </a:lnTo>
                      <a:lnTo>
                        <a:pt x="461010" y="307340"/>
                      </a:lnTo>
                      <a:lnTo>
                        <a:pt x="467360" y="368300"/>
                      </a:lnTo>
                      <a:lnTo>
                        <a:pt x="474980" y="430530"/>
                      </a:lnTo>
                      <a:lnTo>
                        <a:pt x="481330" y="491490"/>
                      </a:lnTo>
                      <a:lnTo>
                        <a:pt x="488950" y="553720"/>
                      </a:lnTo>
                      <a:lnTo>
                        <a:pt x="495300" y="614680"/>
                      </a:lnTo>
                      <a:lnTo>
                        <a:pt x="502920" y="675640"/>
                      </a:lnTo>
                      <a:lnTo>
                        <a:pt x="509270" y="737870"/>
                      </a:lnTo>
                      <a:lnTo>
                        <a:pt x="516890" y="798830"/>
                      </a:lnTo>
                      <a:lnTo>
                        <a:pt x="523240" y="861060"/>
                      </a:lnTo>
                      <a:lnTo>
                        <a:pt x="530860" y="922020"/>
                      </a:lnTo>
                      <a:lnTo>
                        <a:pt x="537210" y="0"/>
                      </a:lnTo>
                      <a:lnTo>
                        <a:pt x="544830" y="60960"/>
                      </a:lnTo>
                      <a:lnTo>
                        <a:pt x="551180" y="123190"/>
                      </a:lnTo>
                      <a:lnTo>
                        <a:pt x="558800" y="184150"/>
                      </a:lnTo>
                      <a:lnTo>
                        <a:pt x="565150" y="246380"/>
                      </a:lnTo>
                      <a:lnTo>
                        <a:pt x="572770" y="307340"/>
                      </a:lnTo>
                      <a:lnTo>
                        <a:pt x="579120" y="368300"/>
                      </a:lnTo>
                      <a:lnTo>
                        <a:pt x="586740" y="430530"/>
                      </a:lnTo>
                      <a:lnTo>
                        <a:pt x="593090" y="491490"/>
                      </a:lnTo>
                      <a:lnTo>
                        <a:pt x="600710" y="553720"/>
                      </a:lnTo>
                      <a:lnTo>
                        <a:pt x="607060" y="614680"/>
                      </a:lnTo>
                      <a:lnTo>
                        <a:pt x="614680" y="675640"/>
                      </a:lnTo>
                      <a:lnTo>
                        <a:pt x="621030" y="737870"/>
                      </a:lnTo>
                      <a:lnTo>
                        <a:pt x="628650" y="798830"/>
                      </a:lnTo>
                      <a:lnTo>
                        <a:pt x="635000" y="861060"/>
                      </a:lnTo>
                      <a:lnTo>
                        <a:pt x="642620" y="922020"/>
                      </a:lnTo>
                      <a:lnTo>
                        <a:pt x="648970" y="0"/>
                      </a:lnTo>
                      <a:lnTo>
                        <a:pt x="656590" y="60960"/>
                      </a:lnTo>
                      <a:lnTo>
                        <a:pt x="662940" y="123190"/>
                      </a:lnTo>
                      <a:lnTo>
                        <a:pt x="670560" y="184150"/>
                      </a:lnTo>
                      <a:lnTo>
                        <a:pt x="676910" y="246380"/>
                      </a:lnTo>
                      <a:lnTo>
                        <a:pt x="684530" y="307340"/>
                      </a:lnTo>
                      <a:lnTo>
                        <a:pt x="690880" y="368300"/>
                      </a:lnTo>
                      <a:lnTo>
                        <a:pt x="698500" y="430530"/>
                      </a:lnTo>
                      <a:lnTo>
                        <a:pt x="704850" y="491490"/>
                      </a:lnTo>
                      <a:lnTo>
                        <a:pt x="712470" y="553720"/>
                      </a:lnTo>
                      <a:lnTo>
                        <a:pt x="718820" y="614680"/>
                      </a:lnTo>
                      <a:lnTo>
                        <a:pt x="726440" y="67564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9" name="object 5"/>
                <p:cNvSpPr/>
                <p:nvPr/>
              </p:nvSpPr>
              <p:spPr>
                <a:xfrm>
                  <a:off x="362966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922019">
                      <a:moveTo>
                        <a:pt x="0" y="675640"/>
                      </a:moveTo>
                      <a:lnTo>
                        <a:pt x="6350" y="737870"/>
                      </a:lnTo>
                      <a:lnTo>
                        <a:pt x="13970" y="798830"/>
                      </a:lnTo>
                      <a:lnTo>
                        <a:pt x="20320" y="861060"/>
                      </a:lnTo>
                      <a:lnTo>
                        <a:pt x="27940" y="922020"/>
                      </a:lnTo>
                      <a:lnTo>
                        <a:pt x="34290" y="0"/>
                      </a:lnTo>
                      <a:lnTo>
                        <a:pt x="41910" y="102870"/>
                      </a:lnTo>
                      <a:lnTo>
                        <a:pt x="48260" y="204470"/>
                      </a:lnTo>
                      <a:lnTo>
                        <a:pt x="55880" y="307340"/>
                      </a:lnTo>
                      <a:lnTo>
                        <a:pt x="62230" y="410210"/>
                      </a:lnTo>
                      <a:lnTo>
                        <a:pt x="69850" y="511810"/>
                      </a:lnTo>
                      <a:lnTo>
                        <a:pt x="76200" y="614680"/>
                      </a:lnTo>
                      <a:lnTo>
                        <a:pt x="83820" y="717550"/>
                      </a:lnTo>
                      <a:lnTo>
                        <a:pt x="90170" y="819150"/>
                      </a:lnTo>
                      <a:lnTo>
                        <a:pt x="97790" y="922020"/>
                      </a:lnTo>
                      <a:lnTo>
                        <a:pt x="104140" y="0"/>
                      </a:lnTo>
                      <a:lnTo>
                        <a:pt x="111760" y="66040"/>
                      </a:lnTo>
                      <a:lnTo>
                        <a:pt x="118110" y="132080"/>
                      </a:lnTo>
                      <a:lnTo>
                        <a:pt x="125730" y="198120"/>
                      </a:lnTo>
                      <a:lnTo>
                        <a:pt x="132080" y="262890"/>
                      </a:lnTo>
                      <a:lnTo>
                        <a:pt x="139700" y="328930"/>
                      </a:lnTo>
                      <a:lnTo>
                        <a:pt x="146050" y="394970"/>
                      </a:lnTo>
                      <a:lnTo>
                        <a:pt x="153670" y="461010"/>
                      </a:lnTo>
                      <a:lnTo>
                        <a:pt x="160020" y="527050"/>
                      </a:lnTo>
                      <a:lnTo>
                        <a:pt x="167640" y="593090"/>
                      </a:lnTo>
                      <a:lnTo>
                        <a:pt x="173990" y="659130"/>
                      </a:lnTo>
                      <a:lnTo>
                        <a:pt x="181610" y="723900"/>
                      </a:lnTo>
                      <a:lnTo>
                        <a:pt x="187960" y="789940"/>
                      </a:lnTo>
                      <a:lnTo>
                        <a:pt x="195580" y="855980"/>
                      </a:lnTo>
                      <a:lnTo>
                        <a:pt x="201930" y="922020"/>
                      </a:lnTo>
                      <a:lnTo>
                        <a:pt x="209550" y="0"/>
                      </a:lnTo>
                      <a:lnTo>
                        <a:pt x="215900" y="60960"/>
                      </a:lnTo>
                      <a:lnTo>
                        <a:pt x="223520" y="123190"/>
                      </a:lnTo>
                      <a:lnTo>
                        <a:pt x="229870" y="184150"/>
                      </a:lnTo>
                      <a:lnTo>
                        <a:pt x="237490" y="246380"/>
                      </a:lnTo>
                      <a:lnTo>
                        <a:pt x="243840" y="307340"/>
                      </a:lnTo>
                      <a:lnTo>
                        <a:pt x="251460" y="368300"/>
                      </a:lnTo>
                      <a:lnTo>
                        <a:pt x="257810" y="430530"/>
                      </a:lnTo>
                      <a:lnTo>
                        <a:pt x="265430" y="491490"/>
                      </a:lnTo>
                      <a:lnTo>
                        <a:pt x="271780" y="553720"/>
                      </a:lnTo>
                      <a:lnTo>
                        <a:pt x="279400" y="614680"/>
                      </a:lnTo>
                      <a:lnTo>
                        <a:pt x="285750" y="675640"/>
                      </a:lnTo>
                      <a:lnTo>
                        <a:pt x="293370" y="737870"/>
                      </a:lnTo>
                      <a:lnTo>
                        <a:pt x="299720" y="798830"/>
                      </a:lnTo>
                      <a:lnTo>
                        <a:pt x="307340" y="861060"/>
                      </a:lnTo>
                      <a:lnTo>
                        <a:pt x="313690" y="922020"/>
                      </a:lnTo>
                      <a:lnTo>
                        <a:pt x="321310" y="0"/>
                      </a:lnTo>
                      <a:lnTo>
                        <a:pt x="327660" y="71120"/>
                      </a:lnTo>
                      <a:lnTo>
                        <a:pt x="335280" y="142240"/>
                      </a:lnTo>
                      <a:lnTo>
                        <a:pt x="341630" y="213360"/>
                      </a:lnTo>
                      <a:lnTo>
                        <a:pt x="349250" y="283210"/>
                      </a:lnTo>
                      <a:lnTo>
                        <a:pt x="355600" y="354330"/>
                      </a:lnTo>
                      <a:lnTo>
                        <a:pt x="363220" y="425450"/>
                      </a:lnTo>
                      <a:lnTo>
                        <a:pt x="369570" y="496570"/>
                      </a:lnTo>
                      <a:lnTo>
                        <a:pt x="377190" y="567690"/>
                      </a:lnTo>
                      <a:lnTo>
                        <a:pt x="383540" y="638810"/>
                      </a:lnTo>
                      <a:lnTo>
                        <a:pt x="391160" y="708660"/>
                      </a:lnTo>
                      <a:lnTo>
                        <a:pt x="397510" y="779780"/>
                      </a:lnTo>
                      <a:lnTo>
                        <a:pt x="405130" y="850900"/>
                      </a:lnTo>
                      <a:lnTo>
                        <a:pt x="411480" y="922020"/>
                      </a:lnTo>
                      <a:lnTo>
                        <a:pt x="419100" y="0"/>
                      </a:lnTo>
                      <a:lnTo>
                        <a:pt x="425450" y="60960"/>
                      </a:lnTo>
                      <a:lnTo>
                        <a:pt x="433070" y="123190"/>
                      </a:lnTo>
                      <a:lnTo>
                        <a:pt x="439420" y="184150"/>
                      </a:lnTo>
                      <a:lnTo>
                        <a:pt x="447040" y="246380"/>
                      </a:lnTo>
                      <a:lnTo>
                        <a:pt x="453390" y="307340"/>
                      </a:lnTo>
                      <a:lnTo>
                        <a:pt x="461010" y="368300"/>
                      </a:lnTo>
                      <a:lnTo>
                        <a:pt x="467360" y="430530"/>
                      </a:lnTo>
                      <a:lnTo>
                        <a:pt x="474980" y="491490"/>
                      </a:lnTo>
                      <a:lnTo>
                        <a:pt x="481330" y="553720"/>
                      </a:lnTo>
                      <a:lnTo>
                        <a:pt x="488950" y="614680"/>
                      </a:lnTo>
                      <a:lnTo>
                        <a:pt x="495300" y="675640"/>
                      </a:lnTo>
                      <a:lnTo>
                        <a:pt x="502920" y="737870"/>
                      </a:lnTo>
                      <a:lnTo>
                        <a:pt x="509270" y="798830"/>
                      </a:lnTo>
                      <a:lnTo>
                        <a:pt x="516890" y="861060"/>
                      </a:lnTo>
                      <a:lnTo>
                        <a:pt x="523240" y="922020"/>
                      </a:lnTo>
                      <a:lnTo>
                        <a:pt x="530860" y="0"/>
                      </a:lnTo>
                      <a:lnTo>
                        <a:pt x="537210" y="71120"/>
                      </a:lnTo>
                      <a:lnTo>
                        <a:pt x="544830" y="142240"/>
                      </a:lnTo>
                      <a:lnTo>
                        <a:pt x="551180" y="213360"/>
                      </a:lnTo>
                      <a:lnTo>
                        <a:pt x="558800" y="283210"/>
                      </a:lnTo>
                      <a:lnTo>
                        <a:pt x="565150" y="354330"/>
                      </a:lnTo>
                      <a:lnTo>
                        <a:pt x="572770" y="425450"/>
                      </a:lnTo>
                      <a:lnTo>
                        <a:pt x="579120" y="496570"/>
                      </a:lnTo>
                      <a:lnTo>
                        <a:pt x="586740" y="567690"/>
                      </a:lnTo>
                      <a:lnTo>
                        <a:pt x="593090" y="638810"/>
                      </a:lnTo>
                      <a:lnTo>
                        <a:pt x="600710" y="708660"/>
                      </a:lnTo>
                      <a:lnTo>
                        <a:pt x="607060" y="779780"/>
                      </a:lnTo>
                      <a:lnTo>
                        <a:pt x="614680" y="850900"/>
                      </a:lnTo>
                      <a:lnTo>
                        <a:pt x="621030" y="922020"/>
                      </a:lnTo>
                      <a:lnTo>
                        <a:pt x="628650" y="0"/>
                      </a:lnTo>
                      <a:lnTo>
                        <a:pt x="635000" y="83820"/>
                      </a:lnTo>
                      <a:lnTo>
                        <a:pt x="642620" y="167640"/>
                      </a:lnTo>
                      <a:lnTo>
                        <a:pt x="648970" y="251460"/>
                      </a:lnTo>
                      <a:lnTo>
                        <a:pt x="656590" y="335280"/>
                      </a:lnTo>
                      <a:lnTo>
                        <a:pt x="662940" y="419100"/>
                      </a:lnTo>
                      <a:lnTo>
                        <a:pt x="670560" y="502920"/>
                      </a:lnTo>
                      <a:lnTo>
                        <a:pt x="676910" y="586740"/>
                      </a:lnTo>
                      <a:lnTo>
                        <a:pt x="684530" y="670560"/>
                      </a:lnTo>
                      <a:lnTo>
                        <a:pt x="690880" y="754380"/>
                      </a:lnTo>
                      <a:lnTo>
                        <a:pt x="698500" y="838200"/>
                      </a:lnTo>
                      <a:lnTo>
                        <a:pt x="704850" y="922020"/>
                      </a:lnTo>
                      <a:lnTo>
                        <a:pt x="712470" y="0"/>
                      </a:lnTo>
                      <a:lnTo>
                        <a:pt x="718820" y="92710"/>
                      </a:lnTo>
                      <a:lnTo>
                        <a:pt x="726440" y="18415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90" name="object 6"/>
                <p:cNvSpPr/>
                <p:nvPr/>
              </p:nvSpPr>
              <p:spPr>
                <a:xfrm>
                  <a:off x="4356100" y="2905722"/>
                  <a:ext cx="726440" cy="922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39" h="922019">
                      <a:moveTo>
                        <a:pt x="0" y="184150"/>
                      </a:moveTo>
                      <a:lnTo>
                        <a:pt x="6350" y="276860"/>
                      </a:lnTo>
                      <a:lnTo>
                        <a:pt x="13970" y="368300"/>
                      </a:lnTo>
                      <a:lnTo>
                        <a:pt x="20320" y="461010"/>
                      </a:lnTo>
                      <a:lnTo>
                        <a:pt x="27940" y="553720"/>
                      </a:lnTo>
                      <a:lnTo>
                        <a:pt x="34290" y="645160"/>
                      </a:lnTo>
                      <a:lnTo>
                        <a:pt x="41910" y="737870"/>
                      </a:lnTo>
                      <a:lnTo>
                        <a:pt x="48260" y="829310"/>
                      </a:lnTo>
                      <a:lnTo>
                        <a:pt x="55880" y="922020"/>
                      </a:lnTo>
                      <a:lnTo>
                        <a:pt x="62230" y="0"/>
                      </a:lnTo>
                      <a:lnTo>
                        <a:pt x="69850" y="92710"/>
                      </a:lnTo>
                      <a:lnTo>
                        <a:pt x="76200" y="184150"/>
                      </a:lnTo>
                      <a:lnTo>
                        <a:pt x="83820" y="276860"/>
                      </a:lnTo>
                      <a:lnTo>
                        <a:pt x="90170" y="368300"/>
                      </a:lnTo>
                      <a:lnTo>
                        <a:pt x="97790" y="461010"/>
                      </a:lnTo>
                      <a:lnTo>
                        <a:pt x="104140" y="553720"/>
                      </a:lnTo>
                      <a:lnTo>
                        <a:pt x="111760" y="645160"/>
                      </a:lnTo>
                      <a:lnTo>
                        <a:pt x="118110" y="737870"/>
                      </a:lnTo>
                      <a:lnTo>
                        <a:pt x="125730" y="829310"/>
                      </a:lnTo>
                      <a:lnTo>
                        <a:pt x="132080" y="922020"/>
                      </a:lnTo>
                      <a:lnTo>
                        <a:pt x="139700" y="0"/>
                      </a:lnTo>
                      <a:lnTo>
                        <a:pt x="146050" y="60960"/>
                      </a:lnTo>
                      <a:lnTo>
                        <a:pt x="153670" y="123190"/>
                      </a:lnTo>
                      <a:lnTo>
                        <a:pt x="160020" y="184150"/>
                      </a:lnTo>
                      <a:lnTo>
                        <a:pt x="167640" y="246380"/>
                      </a:lnTo>
                      <a:lnTo>
                        <a:pt x="173990" y="307340"/>
                      </a:lnTo>
                      <a:lnTo>
                        <a:pt x="181610" y="368300"/>
                      </a:lnTo>
                      <a:lnTo>
                        <a:pt x="187960" y="430530"/>
                      </a:lnTo>
                      <a:lnTo>
                        <a:pt x="195580" y="491490"/>
                      </a:lnTo>
                      <a:lnTo>
                        <a:pt x="201930" y="553720"/>
                      </a:lnTo>
                      <a:lnTo>
                        <a:pt x="209550" y="614680"/>
                      </a:lnTo>
                      <a:lnTo>
                        <a:pt x="215900" y="675640"/>
                      </a:lnTo>
                      <a:lnTo>
                        <a:pt x="223520" y="737870"/>
                      </a:lnTo>
                      <a:lnTo>
                        <a:pt x="229870" y="798830"/>
                      </a:lnTo>
                      <a:lnTo>
                        <a:pt x="237490" y="861060"/>
                      </a:lnTo>
                      <a:lnTo>
                        <a:pt x="243840" y="922020"/>
                      </a:lnTo>
                      <a:lnTo>
                        <a:pt x="251460" y="0"/>
                      </a:lnTo>
                      <a:lnTo>
                        <a:pt x="257810" y="92710"/>
                      </a:lnTo>
                      <a:lnTo>
                        <a:pt x="265430" y="184150"/>
                      </a:lnTo>
                      <a:lnTo>
                        <a:pt x="271780" y="276860"/>
                      </a:lnTo>
                      <a:lnTo>
                        <a:pt x="279400" y="368300"/>
                      </a:lnTo>
                      <a:lnTo>
                        <a:pt x="285750" y="461010"/>
                      </a:lnTo>
                      <a:lnTo>
                        <a:pt x="293370" y="553720"/>
                      </a:lnTo>
                      <a:lnTo>
                        <a:pt x="299720" y="645160"/>
                      </a:lnTo>
                      <a:lnTo>
                        <a:pt x="307340" y="737870"/>
                      </a:lnTo>
                      <a:lnTo>
                        <a:pt x="313690" y="829310"/>
                      </a:lnTo>
                      <a:lnTo>
                        <a:pt x="321310" y="922020"/>
                      </a:lnTo>
                      <a:lnTo>
                        <a:pt x="327660" y="0"/>
                      </a:lnTo>
                      <a:lnTo>
                        <a:pt x="335280" y="83820"/>
                      </a:lnTo>
                      <a:lnTo>
                        <a:pt x="341630" y="167640"/>
                      </a:lnTo>
                      <a:lnTo>
                        <a:pt x="349250" y="251460"/>
                      </a:lnTo>
                      <a:lnTo>
                        <a:pt x="355600" y="335280"/>
                      </a:lnTo>
                      <a:lnTo>
                        <a:pt x="363220" y="419100"/>
                      </a:lnTo>
                      <a:lnTo>
                        <a:pt x="369570" y="502920"/>
                      </a:lnTo>
                      <a:lnTo>
                        <a:pt x="377190" y="586740"/>
                      </a:lnTo>
                      <a:lnTo>
                        <a:pt x="383540" y="670560"/>
                      </a:lnTo>
                      <a:lnTo>
                        <a:pt x="391160" y="754380"/>
                      </a:lnTo>
                      <a:lnTo>
                        <a:pt x="397510" y="838200"/>
                      </a:lnTo>
                      <a:lnTo>
                        <a:pt x="405130" y="922020"/>
                      </a:lnTo>
                      <a:lnTo>
                        <a:pt x="411480" y="0"/>
                      </a:lnTo>
                      <a:lnTo>
                        <a:pt x="419100" y="71120"/>
                      </a:lnTo>
                      <a:lnTo>
                        <a:pt x="425450" y="142240"/>
                      </a:lnTo>
                      <a:lnTo>
                        <a:pt x="433070" y="213360"/>
                      </a:lnTo>
                      <a:lnTo>
                        <a:pt x="439420" y="283210"/>
                      </a:lnTo>
                      <a:lnTo>
                        <a:pt x="447040" y="354330"/>
                      </a:lnTo>
                      <a:lnTo>
                        <a:pt x="453390" y="425450"/>
                      </a:lnTo>
                      <a:lnTo>
                        <a:pt x="461010" y="496570"/>
                      </a:lnTo>
                      <a:lnTo>
                        <a:pt x="467360" y="567690"/>
                      </a:lnTo>
                      <a:lnTo>
                        <a:pt x="474980" y="638810"/>
                      </a:lnTo>
                      <a:lnTo>
                        <a:pt x="481330" y="708660"/>
                      </a:lnTo>
                      <a:lnTo>
                        <a:pt x="488950" y="779780"/>
                      </a:lnTo>
                      <a:lnTo>
                        <a:pt x="495300" y="850900"/>
                      </a:lnTo>
                      <a:lnTo>
                        <a:pt x="502920" y="922020"/>
                      </a:lnTo>
                      <a:lnTo>
                        <a:pt x="509270" y="0"/>
                      </a:lnTo>
                      <a:lnTo>
                        <a:pt x="516890" y="83820"/>
                      </a:lnTo>
                      <a:lnTo>
                        <a:pt x="523240" y="167640"/>
                      </a:lnTo>
                      <a:lnTo>
                        <a:pt x="530860" y="251460"/>
                      </a:lnTo>
                      <a:lnTo>
                        <a:pt x="537210" y="335280"/>
                      </a:lnTo>
                      <a:lnTo>
                        <a:pt x="544830" y="419100"/>
                      </a:lnTo>
                      <a:lnTo>
                        <a:pt x="551180" y="502920"/>
                      </a:lnTo>
                      <a:lnTo>
                        <a:pt x="558800" y="586740"/>
                      </a:lnTo>
                      <a:lnTo>
                        <a:pt x="565150" y="670560"/>
                      </a:lnTo>
                      <a:lnTo>
                        <a:pt x="572770" y="754380"/>
                      </a:lnTo>
                      <a:lnTo>
                        <a:pt x="579120" y="838200"/>
                      </a:lnTo>
                      <a:lnTo>
                        <a:pt x="586740" y="922020"/>
                      </a:lnTo>
                      <a:lnTo>
                        <a:pt x="593090" y="0"/>
                      </a:lnTo>
                      <a:lnTo>
                        <a:pt x="600710" y="76200"/>
                      </a:lnTo>
                      <a:lnTo>
                        <a:pt x="607060" y="153670"/>
                      </a:lnTo>
                      <a:lnTo>
                        <a:pt x="614680" y="229870"/>
                      </a:lnTo>
                      <a:lnTo>
                        <a:pt x="621030" y="307340"/>
                      </a:lnTo>
                      <a:lnTo>
                        <a:pt x="628650" y="383540"/>
                      </a:lnTo>
                      <a:lnTo>
                        <a:pt x="635000" y="461010"/>
                      </a:lnTo>
                      <a:lnTo>
                        <a:pt x="642620" y="538480"/>
                      </a:lnTo>
                      <a:lnTo>
                        <a:pt x="648970" y="614680"/>
                      </a:lnTo>
                      <a:lnTo>
                        <a:pt x="656590" y="692150"/>
                      </a:lnTo>
                      <a:lnTo>
                        <a:pt x="662940" y="768350"/>
                      </a:lnTo>
                      <a:lnTo>
                        <a:pt x="670560" y="845820"/>
                      </a:lnTo>
                      <a:lnTo>
                        <a:pt x="676910" y="922020"/>
                      </a:lnTo>
                      <a:lnTo>
                        <a:pt x="684530" y="0"/>
                      </a:lnTo>
                      <a:lnTo>
                        <a:pt x="690880" y="76200"/>
                      </a:lnTo>
                      <a:lnTo>
                        <a:pt x="698500" y="153670"/>
                      </a:lnTo>
                      <a:lnTo>
                        <a:pt x="704850" y="229870"/>
                      </a:lnTo>
                      <a:lnTo>
                        <a:pt x="712470" y="307340"/>
                      </a:lnTo>
                      <a:lnTo>
                        <a:pt x="718820" y="383540"/>
                      </a:lnTo>
                      <a:lnTo>
                        <a:pt x="726440" y="461010"/>
                      </a:lnTo>
                    </a:path>
                  </a:pathLst>
                </a:custGeom>
                <a:ln w="9525">
                  <a:solidFill>
                    <a:srgbClr val="0000FF"/>
                  </a:solidFill>
                </a:ln>
              </p:spPr>
              <p:txBody>
                <a:bodyPr wrap="square" lIns="0" tIns="0" rIns="0" bIns="0" rtlCol="0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4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65" name="object 19"/>
              <p:cNvSpPr/>
              <p:nvPr/>
            </p:nvSpPr>
            <p:spPr>
              <a:xfrm>
                <a:off x="3373324" y="424814"/>
                <a:ext cx="2964654" cy="372505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66" name="Straight Connector 265"/>
              <p:cNvCxnSpPr/>
              <p:nvPr/>
            </p:nvCxnSpPr>
            <p:spPr>
              <a:xfrm flipV="1">
                <a:off x="3425544" y="333486"/>
                <a:ext cx="0" cy="75851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3664531" y="163569"/>
                    <a:ext cx="550587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I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67" name="TextBox 2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531" y="163569"/>
                    <a:ext cx="550587" cy="169277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762" r="-9524" b="-3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8" name="Straight Arrow Connector 267"/>
              <p:cNvCxnSpPr/>
              <p:nvPr/>
            </p:nvCxnSpPr>
            <p:spPr>
              <a:xfrm>
                <a:off x="3426742" y="420355"/>
                <a:ext cx="0" cy="1600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9" name="Straight Arrow Connector 268"/>
              <p:cNvCxnSpPr/>
              <p:nvPr/>
            </p:nvCxnSpPr>
            <p:spPr>
              <a:xfrm flipV="1">
                <a:off x="3424348" y="368395"/>
                <a:ext cx="993429" cy="1473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  <a:headEnd type="stealth" w="sm" len="med"/>
                <a:tailEnd type="stealth" w="sm" len="med"/>
              </a:ln>
              <a:effectLst/>
            </p:spPr>
          </p:cxnSp>
          <p:cxnSp>
            <p:nvCxnSpPr>
              <p:cNvPr id="270" name="Straight Arrow Connector 269"/>
              <p:cNvCxnSpPr/>
              <p:nvPr/>
            </p:nvCxnSpPr>
            <p:spPr>
              <a:xfrm>
                <a:off x="4417776" y="415862"/>
                <a:ext cx="0" cy="1600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1" name="Straight Connector 270"/>
              <p:cNvCxnSpPr/>
              <p:nvPr/>
            </p:nvCxnSpPr>
            <p:spPr>
              <a:xfrm flipV="1">
                <a:off x="4418334" y="336819"/>
                <a:ext cx="0" cy="75851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2" name="Straight Arrow Connector 271"/>
              <p:cNvCxnSpPr/>
              <p:nvPr/>
            </p:nvCxnSpPr>
            <p:spPr>
              <a:xfrm>
                <a:off x="5597326" y="431800"/>
                <a:ext cx="0" cy="160020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3" name="Straight Arrow Connector 272"/>
              <p:cNvCxnSpPr/>
              <p:nvPr/>
            </p:nvCxnSpPr>
            <p:spPr>
              <a:xfrm>
                <a:off x="6337978" y="425450"/>
                <a:ext cx="0" cy="15544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ysDash"/>
                <a:miter lim="800000"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5589562" y="343123"/>
                <a:ext cx="0" cy="75851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5" name="Straight Connector 274"/>
              <p:cNvCxnSpPr/>
              <p:nvPr/>
            </p:nvCxnSpPr>
            <p:spPr>
              <a:xfrm flipV="1">
                <a:off x="6338838" y="339836"/>
                <a:ext cx="0" cy="75851"/>
              </a:xfrm>
              <a:prstGeom prst="line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76" name="Straight Arrow Connector 275"/>
              <p:cNvCxnSpPr/>
              <p:nvPr/>
            </p:nvCxnSpPr>
            <p:spPr>
              <a:xfrm flipV="1">
                <a:off x="4417776" y="368576"/>
                <a:ext cx="1167279" cy="1473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  <a:headEnd type="stealth" w="sm" len="med"/>
                <a:tailEnd type="stealth" w="sm" len="med"/>
              </a:ln>
              <a:effectLst/>
            </p:spPr>
          </p:cxnSp>
          <p:cxnSp>
            <p:nvCxnSpPr>
              <p:cNvPr id="277" name="Straight Arrow Connector 276"/>
              <p:cNvCxnSpPr/>
              <p:nvPr/>
            </p:nvCxnSpPr>
            <p:spPr>
              <a:xfrm flipV="1">
                <a:off x="5598851" y="368442"/>
                <a:ext cx="731520" cy="1473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Text" lastClr="000000"/>
                </a:solidFill>
                <a:prstDash val="solid"/>
                <a:miter lim="800000"/>
                <a:headEnd type="stealth" w="sm" len="med"/>
                <a:tailEnd type="stealth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8" name="TextBox 277"/>
                  <p:cNvSpPr txBox="1"/>
                  <p:nvPr/>
                </p:nvSpPr>
                <p:spPr>
                  <a:xfrm>
                    <a:off x="4410799" y="170208"/>
                    <a:ext cx="1183831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11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1100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II</m:t>
                              </m:r>
                            </m:e>
                          </m:d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III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8" name="TextBox 2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799" y="170208"/>
                    <a:ext cx="1183831" cy="169277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2210" r="-3867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/>
                  <p:cNvSpPr txBox="1"/>
                  <p:nvPr/>
                </p:nvSpPr>
                <p:spPr>
                  <a:xfrm>
                    <a:off x="5713710" y="163569"/>
                    <a:ext cx="550587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713232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I</m:t>
                          </m:r>
                          <m:r>
                            <a:rPr kumimoji="0" lang="en-US" sz="11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en-US" sz="11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9" name="TextBox 2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3710" y="163569"/>
                    <a:ext cx="550587" cy="169277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4762" r="-9524" b="-3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0" name="object 19"/>
              <p:cNvSpPr/>
              <p:nvPr/>
            </p:nvSpPr>
            <p:spPr>
              <a:xfrm>
                <a:off x="3373324" y="873968"/>
                <a:ext cx="2964654" cy="375884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object 19"/>
              <p:cNvSpPr/>
              <p:nvPr/>
            </p:nvSpPr>
            <p:spPr>
              <a:xfrm>
                <a:off x="3373324" y="1667073"/>
                <a:ext cx="2964654" cy="366282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object 19"/>
              <p:cNvSpPr/>
              <p:nvPr/>
            </p:nvSpPr>
            <p:spPr>
              <a:xfrm>
                <a:off x="3373324" y="1323442"/>
                <a:ext cx="2964654" cy="265696"/>
              </a:xfrm>
              <a:custGeom>
                <a:avLst/>
                <a:gdLst/>
                <a:ahLst/>
                <a:cxnLst/>
                <a:rect l="l" t="t" r="r" b="b"/>
                <a:pathLst>
                  <a:path w="2292350" h="924560">
                    <a:moveTo>
                      <a:pt x="0" y="0"/>
                    </a:moveTo>
                    <a:lnTo>
                      <a:pt x="0" y="924560"/>
                    </a:lnTo>
                    <a:lnTo>
                      <a:pt x="2292350" y="924560"/>
                    </a:lnTo>
                    <a:lnTo>
                      <a:pt x="229235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object 2"/>
              <p:cNvSpPr txBox="1"/>
              <p:nvPr/>
            </p:nvSpPr>
            <p:spPr>
              <a:xfrm>
                <a:off x="3436841" y="2181088"/>
                <a:ext cx="3921562" cy="17953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949302" marR="0" lvl="0" indent="0" defTabSz="713232" eaLnBrk="1" fontAlgn="auto" latinLnBrk="0" hangingPunct="1">
                  <a:lnSpc>
                    <a:spcPts val="137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Sample </a:t>
                </a:r>
                <a:r>
                  <a:rPr kumimoji="0" 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</a:t>
                </a:r>
                <a:r>
                  <a:rPr kumimoji="0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ndex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6266651" y="329106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-3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6311897" y="1260796"/>
                <a:ext cx="2739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1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6259937" y="1574932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-3</a:t>
                </a: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6262416" y="794152"/>
                <a:ext cx="32037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3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 marL="0" marR="0" lvl="0" indent="0" algn="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-5</a:t>
                </a:r>
              </a:p>
            </p:txBody>
          </p:sp>
        </p:grpSp>
        <p:sp>
          <p:nvSpPr>
            <p:cNvPr id="238" name="Rectangle 237"/>
            <p:cNvSpPr/>
            <p:nvPr/>
          </p:nvSpPr>
          <p:spPr>
            <a:xfrm>
              <a:off x="213357" y="3910836"/>
              <a:ext cx="8489200" cy="457200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itchFamily="34" charset="0"/>
                  <a:ea typeface="宋体" panose="02010600030101010101" pitchFamily="2" charset="-122"/>
                  <a:cs typeface="Arial" pitchFamily="34" charset="0"/>
                </a:rPr>
                <a:t>PCR Algorithm</a:t>
              </a:r>
            </a:p>
          </p:txBody>
        </p:sp>
        <p:cxnSp>
          <p:nvCxnSpPr>
            <p:cNvPr id="239" name="Straight Connector 238"/>
            <p:cNvCxnSpPr/>
            <p:nvPr/>
          </p:nvCxnSpPr>
          <p:spPr>
            <a:xfrm flipH="1" flipV="1">
              <a:off x="8679822" y="4367196"/>
              <a:ext cx="219" cy="2367191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240" name="Straight Connector 239"/>
            <p:cNvCxnSpPr/>
            <p:nvPr/>
          </p:nvCxnSpPr>
          <p:spPr>
            <a:xfrm flipH="1">
              <a:off x="223210" y="6721950"/>
              <a:ext cx="8373736" cy="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cxnSp>
          <p:nvCxnSpPr>
            <p:cNvPr id="241" name="Straight Connector 240"/>
            <p:cNvCxnSpPr/>
            <p:nvPr/>
          </p:nvCxnSpPr>
          <p:spPr>
            <a:xfrm flipH="1" flipV="1">
              <a:off x="218773" y="4345692"/>
              <a:ext cx="4437" cy="2286000"/>
            </a:xfrm>
            <a:prstGeom prst="line">
              <a:avLst/>
            </a:prstGeom>
            <a:noFill/>
            <a:ln w="349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</a:ln>
            <a:effectLst/>
          </p:spPr>
        </p:cxnSp>
        <p:grpSp>
          <p:nvGrpSpPr>
            <p:cNvPr id="242" name="Group 241"/>
            <p:cNvGrpSpPr/>
            <p:nvPr/>
          </p:nvGrpSpPr>
          <p:grpSpPr>
            <a:xfrm>
              <a:off x="1053325" y="4549733"/>
              <a:ext cx="3028559" cy="1983619"/>
              <a:chOff x="1053325" y="4577165"/>
              <a:chExt cx="3028559" cy="1983619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1053325" y="4577165"/>
                <a:ext cx="3025755" cy="453401"/>
                <a:chOff x="1153909" y="4458293"/>
                <a:chExt cx="3025755" cy="453401"/>
              </a:xfrm>
            </p:grpSpPr>
            <p:sp>
              <p:nvSpPr>
                <p:cNvPr id="256" name="Rounded Rectangle 255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Reducing ITM to BD</a:t>
                  </a:r>
                </a:p>
              </p:txBody>
            </p:sp>
            <p:sp>
              <p:nvSpPr>
                <p:cNvPr id="257" name="Rounded Rectangle 256"/>
                <p:cNvSpPr/>
                <p:nvPr/>
              </p:nvSpPr>
              <p:spPr>
                <a:xfrm>
                  <a:off x="1153909" y="4458293"/>
                  <a:ext cx="880235" cy="453401"/>
                </a:xfrm>
                <a:prstGeom prst="roundRect">
                  <a:avLst/>
                </a:prstGeom>
                <a:solidFill>
                  <a:srgbClr val="ED7D31"/>
                </a:solidFill>
                <a:ln w="2222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Step 1</a:t>
                  </a:r>
                </a:p>
              </p:txBody>
            </p:sp>
          </p:grpSp>
          <p:grpSp>
            <p:nvGrpSpPr>
              <p:cNvPr id="248" name="Group 247"/>
              <p:cNvGrpSpPr/>
              <p:nvPr/>
            </p:nvGrpSpPr>
            <p:grpSpPr>
              <a:xfrm>
                <a:off x="1056129" y="5336650"/>
                <a:ext cx="3025755" cy="459361"/>
                <a:chOff x="1153909" y="4452333"/>
                <a:chExt cx="3025755" cy="459361"/>
              </a:xfrm>
            </p:grpSpPr>
            <p:sp>
              <p:nvSpPr>
                <p:cNvPr id="254" name="Rounded Rectangle 253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Periodicity Counting </a:t>
                  </a:r>
                </a:p>
              </p:txBody>
            </p:sp>
            <p:sp>
              <p:nvSpPr>
                <p:cNvPr id="255" name="Rounded Rectangle 254"/>
                <p:cNvSpPr/>
                <p:nvPr/>
              </p:nvSpPr>
              <p:spPr>
                <a:xfrm>
                  <a:off x="1153909" y="4452333"/>
                  <a:ext cx="880235" cy="459361"/>
                </a:xfrm>
                <a:prstGeom prst="roundRect">
                  <a:avLst/>
                </a:prstGeom>
                <a:solidFill>
                  <a:srgbClr val="ED7D31"/>
                </a:solidFill>
                <a:ln w="2222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Step 2</a:t>
                  </a:r>
                </a:p>
              </p:txBody>
            </p:sp>
          </p:grpSp>
          <p:grpSp>
            <p:nvGrpSpPr>
              <p:cNvPr id="249" name="Group 248"/>
              <p:cNvGrpSpPr/>
              <p:nvPr/>
            </p:nvGrpSpPr>
            <p:grpSpPr>
              <a:xfrm>
                <a:off x="1053325" y="6111112"/>
                <a:ext cx="3025755" cy="449672"/>
                <a:chOff x="1153909" y="4462023"/>
                <a:chExt cx="3025755" cy="449672"/>
              </a:xfrm>
            </p:grpSpPr>
            <p:sp>
              <p:nvSpPr>
                <p:cNvPr id="252" name="Rounded Rectangle 251"/>
                <p:cNvSpPr/>
                <p:nvPr/>
              </p:nvSpPr>
              <p:spPr>
                <a:xfrm>
                  <a:off x="1201298" y="4463845"/>
                  <a:ext cx="2978366" cy="427066"/>
                </a:xfrm>
                <a:prstGeom prst="round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	      Regeneration</a:t>
                  </a:r>
                </a:p>
              </p:txBody>
            </p:sp>
            <p:sp>
              <p:nvSpPr>
                <p:cNvPr id="253" name="Rounded Rectangle 252"/>
                <p:cNvSpPr/>
                <p:nvPr/>
              </p:nvSpPr>
              <p:spPr>
                <a:xfrm>
                  <a:off x="1153909" y="4462023"/>
                  <a:ext cx="880235" cy="449672"/>
                </a:xfrm>
                <a:prstGeom prst="roundRect">
                  <a:avLst/>
                </a:prstGeom>
                <a:solidFill>
                  <a:srgbClr val="ED7D31"/>
                </a:solidFill>
                <a:ln w="22225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Step 3</a:t>
                  </a:r>
                </a:p>
              </p:txBody>
            </p:sp>
          </p:grpSp>
          <p:sp>
            <p:nvSpPr>
              <p:cNvPr id="250" name="Down Arrow 249"/>
              <p:cNvSpPr/>
              <p:nvPr/>
            </p:nvSpPr>
            <p:spPr>
              <a:xfrm>
                <a:off x="2501855" y="5012150"/>
                <a:ext cx="207352" cy="320040"/>
              </a:xfrm>
              <a:prstGeom prst="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Down Arrow 250"/>
              <p:cNvSpPr/>
              <p:nvPr/>
            </p:nvSpPr>
            <p:spPr>
              <a:xfrm>
                <a:off x="2501855" y="5777596"/>
                <a:ext cx="207352" cy="320040"/>
              </a:xfrm>
              <a:prstGeom prst="downArrow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43" name="Straight Connector 46"/>
            <p:cNvCxnSpPr>
              <a:endCxn id="256" idx="3"/>
            </p:cNvCxnSpPr>
            <p:nvPr/>
          </p:nvCxnSpPr>
          <p:spPr>
            <a:xfrm rot="10800000">
              <a:off x="4079081" y="4768818"/>
              <a:ext cx="999259" cy="531128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0000"/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244" name="Straight Connector 46"/>
            <p:cNvCxnSpPr>
              <a:endCxn id="254" idx="3"/>
            </p:cNvCxnSpPr>
            <p:nvPr/>
          </p:nvCxnSpPr>
          <p:spPr>
            <a:xfrm rot="10800000">
              <a:off x="4081884" y="5534264"/>
              <a:ext cx="1011052" cy="184147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0000"/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245" name="Straight Connector 46"/>
            <p:cNvCxnSpPr>
              <a:endCxn id="252" idx="3"/>
            </p:cNvCxnSpPr>
            <p:nvPr/>
          </p:nvCxnSpPr>
          <p:spPr>
            <a:xfrm rot="10800000" flipV="1">
              <a:off x="4079080" y="6099721"/>
              <a:ext cx="1011888" cy="19931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0000"/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  <p:sp>
          <p:nvSpPr>
            <p:cNvPr id="246" name="object 2"/>
            <p:cNvSpPr txBox="1"/>
            <p:nvPr/>
          </p:nvSpPr>
          <p:spPr>
            <a:xfrm>
              <a:off x="3675879" y="4683465"/>
              <a:ext cx="1370093" cy="3590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49302" marR="0" lvl="0" indent="0" algn="r" defTabSz="713232" eaLnBrk="1" fontAlgn="auto" latinLnBrk="0" hangingPunct="1">
                <a:lnSpc>
                  <a:spcPts val="137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/>
                </a:rPr>
                <a:t>Input phase</a:t>
              </a:r>
              <a:endParaRPr kumimoji="0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15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err="1" smtClean="0"/>
              <a:t>mTrack</a:t>
            </a:r>
            <a:r>
              <a:rPr lang="en-US" dirty="0" smtClean="0"/>
              <a:t>: performance overview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7075" y="2176048"/>
            <a:ext cx="3200400" cy="191414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39107" y="3834414"/>
            <a:ext cx="1917540" cy="3200400"/>
          </a:xfrm>
          <a:prstGeom prst="rect">
            <a:avLst/>
          </a:prstGeom>
        </p:spPr>
      </p:pic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1656812" y="2627086"/>
            <a:ext cx="3055025" cy="2352918"/>
            <a:chOff x="2928786" y="1473457"/>
            <a:chExt cx="3280860" cy="2526853"/>
          </a:xfrm>
        </p:grpSpPr>
        <p:sp>
          <p:nvSpPr>
            <p:cNvPr id="70" name="Rectangle 69"/>
            <p:cNvSpPr/>
            <p:nvPr/>
          </p:nvSpPr>
          <p:spPr>
            <a:xfrm>
              <a:off x="4166237" y="1956428"/>
              <a:ext cx="1318232" cy="1316736"/>
            </a:xfrm>
            <a:prstGeom prst="rect">
              <a:avLst/>
            </a:prstGeom>
            <a:solidFill>
              <a:sysClr val="window" lastClr="FFFFFF">
                <a:lumMod val="65000"/>
                <a:alpha val="30000"/>
              </a:sysClr>
            </a:solidFill>
            <a:ln w="12700" cap="flat" cmpd="sng" algn="ctr">
              <a:solidFill>
                <a:sysClr val="window" lastClr="FFFFFF">
                  <a:lumMod val="65000"/>
                  <a:alpha val="3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645408" y="1688998"/>
              <a:ext cx="99275" cy="267430"/>
              <a:chOff x="5907867" y="2282111"/>
              <a:chExt cx="137160" cy="381600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5976447" y="2395006"/>
                <a:ext cx="2005" cy="268705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13" name="Isosceles Triangle 8"/>
              <p:cNvSpPr/>
              <p:nvPr/>
            </p:nvSpPr>
            <p:spPr>
              <a:xfrm flipV="1">
                <a:off x="5907867" y="2282111"/>
                <a:ext cx="137160" cy="137160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1"/>
            <p:cNvGrpSpPr/>
            <p:nvPr/>
          </p:nvGrpSpPr>
          <p:grpSpPr>
            <a:xfrm>
              <a:off x="5660899" y="2335499"/>
              <a:ext cx="265820" cy="149862"/>
              <a:chOff x="5926156" y="3078000"/>
              <a:chExt cx="367259" cy="213840"/>
            </a:xfrm>
          </p:grpSpPr>
          <p:grpSp>
            <p:nvGrpSpPr>
              <p:cNvPr id="108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110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Rectangle 13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9" name="Straight Connector 11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noFill/>
              <a:ln w="603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cxnSp>
          <p:nvCxnSpPr>
            <p:cNvPr id="73" name="直接箭头连接符 49"/>
            <p:cNvCxnSpPr>
              <a:stCxn id="80" idx="7"/>
              <a:endCxn id="106" idx="3"/>
            </p:cNvCxnSpPr>
            <p:nvPr/>
          </p:nvCxnSpPr>
          <p:spPr>
            <a:xfrm flipH="1" flipV="1">
              <a:off x="4770547" y="1791591"/>
              <a:ext cx="126992" cy="675212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  <a:headEnd type="none"/>
              <a:tailEnd type="stealth"/>
            </a:ln>
            <a:effectLst/>
          </p:spPr>
        </p:cxnSp>
        <p:cxnSp>
          <p:nvCxnSpPr>
            <p:cNvPr id="74" name="直接箭头连接符 49"/>
            <p:cNvCxnSpPr>
              <a:endCxn id="80" idx="7"/>
            </p:cNvCxnSpPr>
            <p:nvPr/>
          </p:nvCxnSpPr>
          <p:spPr>
            <a:xfrm flipH="1">
              <a:off x="4897539" y="1803340"/>
              <a:ext cx="746553" cy="663463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  <a:headEnd type="none"/>
              <a:tailEnd type="stealth"/>
            </a:ln>
            <a:effectLst/>
          </p:spPr>
        </p:cxnSp>
        <p:grpSp>
          <p:nvGrpSpPr>
            <p:cNvPr id="75" name="Group 1"/>
            <p:cNvGrpSpPr/>
            <p:nvPr/>
          </p:nvGrpSpPr>
          <p:grpSpPr>
            <a:xfrm rot="16200000">
              <a:off x="4641857" y="1585513"/>
              <a:ext cx="257380" cy="154776"/>
              <a:chOff x="5926156" y="3078000"/>
              <a:chExt cx="367259" cy="213840"/>
            </a:xfrm>
          </p:grpSpPr>
          <p:grpSp>
            <p:nvGrpSpPr>
              <p:cNvPr id="104" name="Group 14"/>
              <p:cNvGrpSpPr/>
              <p:nvPr/>
            </p:nvGrpSpPr>
            <p:grpSpPr>
              <a:xfrm>
                <a:off x="5926156" y="3078000"/>
                <a:ext cx="307004" cy="213840"/>
                <a:chOff x="5926156" y="3078000"/>
                <a:chExt cx="284144" cy="274800"/>
              </a:xfrm>
            </p:grpSpPr>
            <p:sp>
              <p:nvSpPr>
                <p:cNvPr id="106" name="Isosceles Triangle 12"/>
                <p:cNvSpPr/>
                <p:nvPr/>
              </p:nvSpPr>
              <p:spPr>
                <a:xfrm rot="16200000" flipH="1" flipV="1">
                  <a:off x="5896538" y="3107618"/>
                  <a:ext cx="274800" cy="215564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Rectangle 13"/>
                <p:cNvSpPr/>
                <p:nvPr/>
              </p:nvSpPr>
              <p:spPr>
                <a:xfrm>
                  <a:off x="6026738" y="3095364"/>
                  <a:ext cx="183562" cy="240070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71323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4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5" name="Straight Connector 11"/>
              <p:cNvCxnSpPr/>
              <p:nvPr/>
            </p:nvCxnSpPr>
            <p:spPr>
              <a:xfrm rot="16200000" flipH="1">
                <a:off x="6158060" y="3051569"/>
                <a:ext cx="2005" cy="268705"/>
              </a:xfrm>
              <a:prstGeom prst="line">
                <a:avLst/>
              </a:prstGeom>
              <a:noFill/>
              <a:ln w="603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cxnSp>
          <p:nvCxnSpPr>
            <p:cNvPr id="76" name="直接箭头连接符 49"/>
            <p:cNvCxnSpPr>
              <a:stCxn id="80" idx="7"/>
            </p:cNvCxnSpPr>
            <p:nvPr/>
          </p:nvCxnSpPr>
          <p:spPr>
            <a:xfrm flipV="1">
              <a:off x="4897539" y="2408365"/>
              <a:ext cx="746551" cy="58439"/>
            </a:xfrm>
            <a:prstGeom prst="straightConnector1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  <a:headEnd type="none"/>
              <a:tailEnd type="stealth"/>
            </a:ln>
            <a:effectLst/>
          </p:spPr>
        </p:cxnSp>
        <p:sp>
          <p:nvSpPr>
            <p:cNvPr id="77" name="文本框 94"/>
            <p:cNvSpPr txBox="1"/>
            <p:nvPr/>
          </p:nvSpPr>
          <p:spPr>
            <a:xfrm>
              <a:off x="4800519" y="1473457"/>
              <a:ext cx="537453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Rx 1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文本框 93"/>
            <p:cNvSpPr txBox="1"/>
            <p:nvPr/>
          </p:nvSpPr>
          <p:spPr>
            <a:xfrm>
              <a:off x="5734124" y="1630960"/>
              <a:ext cx="382518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Tx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79" name="Straight Arrow Connector 78"/>
            <p:cNvCxnSpPr>
              <a:stCxn id="81" idx="6"/>
              <a:endCxn id="80" idx="2"/>
            </p:cNvCxnSpPr>
            <p:nvPr/>
          </p:nvCxnSpPr>
          <p:spPr>
            <a:xfrm>
              <a:off x="4460956" y="2512117"/>
              <a:ext cx="335858" cy="0"/>
            </a:xfrm>
            <a:prstGeom prst="straightConnector1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ysDash"/>
              <a:miter lim="800000"/>
              <a:headEnd type="triangle"/>
              <a:tailEnd type="none"/>
            </a:ln>
            <a:effectLst/>
          </p:spPr>
        </p:cxnSp>
        <p:sp>
          <p:nvSpPr>
            <p:cNvPr id="80" name="Oval 79"/>
            <p:cNvSpPr/>
            <p:nvPr/>
          </p:nvSpPr>
          <p:spPr>
            <a:xfrm>
              <a:off x="4796813" y="2448034"/>
              <a:ext cx="118008" cy="128165"/>
            </a:xfrm>
            <a:prstGeom prst="ellipse">
              <a:avLst/>
            </a:prstGeom>
            <a:noFill/>
            <a:ln w="254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4342948" y="2448034"/>
              <a:ext cx="118008" cy="128165"/>
            </a:xfrm>
            <a:prstGeom prst="ellipse">
              <a:avLst/>
            </a:prstGeom>
            <a:noFill/>
            <a:ln w="25400" cap="flat" cmpd="sng" algn="ctr">
              <a:solidFill>
                <a:srgbClr val="5B9BD5">
                  <a:shade val="50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文本框 94"/>
            <p:cNvSpPr txBox="1"/>
            <p:nvPr/>
          </p:nvSpPr>
          <p:spPr>
            <a:xfrm>
              <a:off x="5549061" y="2055179"/>
              <a:ext cx="537453" cy="29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Rx 2</a:t>
              </a:r>
              <a:endPara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307083" y="1972612"/>
              <a:ext cx="168189" cy="1287074"/>
              <a:chOff x="2419436" y="5816707"/>
              <a:chExt cx="239991" cy="183654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2419436" y="5816707"/>
                <a:ext cx="0" cy="183654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654523" y="5816707"/>
                <a:ext cx="0" cy="183654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03" name="Rectangle 102"/>
              <p:cNvSpPr/>
              <p:nvPr/>
            </p:nvSpPr>
            <p:spPr>
              <a:xfrm>
                <a:off x="2421683" y="5816707"/>
                <a:ext cx="237744" cy="1836544"/>
              </a:xfrm>
              <a:prstGeom prst="rect">
                <a:avLst/>
              </a:prstGeom>
              <a:pattFill prst="horzBrick">
                <a:fgClr>
                  <a:sysClr val="windowText" lastClr="000000">
                    <a:lumMod val="50000"/>
                    <a:lumOff val="50000"/>
                  </a:sysClr>
                </a:fgClr>
                <a:bgClr>
                  <a:sysClr val="window" lastClr="FFFFFF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175534" y="3561871"/>
              <a:ext cx="1287077" cy="182890"/>
              <a:chOff x="4102240" y="3577303"/>
              <a:chExt cx="1287077" cy="182890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rot="5400000">
                <a:off x="4745780" y="3116656"/>
                <a:ext cx="0" cy="128707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 rot="5400000">
                <a:off x="4745780" y="2933766"/>
                <a:ext cx="0" cy="128707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00" name="Rectangle 99"/>
              <p:cNvSpPr/>
              <p:nvPr/>
            </p:nvSpPr>
            <p:spPr>
              <a:xfrm rot="5400000">
                <a:off x="4662470" y="3025350"/>
                <a:ext cx="166614" cy="1287074"/>
              </a:xfrm>
              <a:prstGeom prst="rect">
                <a:avLst/>
              </a:prstGeom>
              <a:pattFill prst="pct80">
                <a:fgClr>
                  <a:sysClr val="windowText" lastClr="000000">
                    <a:lumMod val="50000"/>
                    <a:lumOff val="50000"/>
                  </a:sysClr>
                </a:fgClr>
                <a:bgClr>
                  <a:sysClr val="window" lastClr="FFFFFF"/>
                </a:bgClr>
              </a:patt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71323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4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 Box 9"/>
            <p:cNvSpPr txBox="1">
              <a:spLocks noChangeArrowheads="1"/>
            </p:cNvSpPr>
            <p:nvPr/>
          </p:nvSpPr>
          <p:spPr bwMode="auto">
            <a:xfrm>
              <a:off x="3029199" y="1649535"/>
              <a:ext cx="875784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Drywall</a:t>
              </a:r>
            </a:p>
          </p:txBody>
        </p:sp>
        <p:sp>
          <p:nvSpPr>
            <p:cNvPr id="86" name="Text Box 9"/>
            <p:cNvSpPr txBox="1">
              <a:spLocks noChangeArrowheads="1"/>
            </p:cNvSpPr>
            <p:nvPr/>
          </p:nvSpPr>
          <p:spPr bwMode="auto">
            <a:xfrm>
              <a:off x="4166237" y="3702834"/>
              <a:ext cx="1280186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Cabinet</a:t>
              </a:r>
            </a:p>
          </p:txBody>
        </p:sp>
        <p:sp>
          <p:nvSpPr>
            <p:cNvPr id="87" name="Left Bracket 86"/>
            <p:cNvSpPr/>
            <p:nvPr/>
          </p:nvSpPr>
          <p:spPr>
            <a:xfrm rot="16200000">
              <a:off x="4775915" y="2662108"/>
              <a:ext cx="91440" cy="1316736"/>
            </a:xfrm>
            <a:prstGeom prst="leftBracke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eft Bracket 87"/>
            <p:cNvSpPr/>
            <p:nvPr/>
          </p:nvSpPr>
          <p:spPr>
            <a:xfrm>
              <a:off x="4067910" y="1956428"/>
              <a:ext cx="91440" cy="1316736"/>
            </a:xfrm>
            <a:prstGeom prst="leftBracke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 Box 9"/>
            <p:cNvSpPr txBox="1">
              <a:spLocks noChangeArrowheads="1"/>
            </p:cNvSpPr>
            <p:nvPr/>
          </p:nvSpPr>
          <p:spPr bwMode="auto">
            <a:xfrm>
              <a:off x="2928786" y="3449426"/>
              <a:ext cx="926355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1m⨉1m</a:t>
              </a:r>
            </a:p>
          </p:txBody>
        </p:sp>
        <p:cxnSp>
          <p:nvCxnSpPr>
            <p:cNvPr id="90" name="Straight Connector 46"/>
            <p:cNvCxnSpPr>
              <a:stCxn id="87" idx="0"/>
              <a:endCxn id="89" idx="3"/>
            </p:cNvCxnSpPr>
            <p:nvPr/>
          </p:nvCxnSpPr>
          <p:spPr>
            <a:xfrm flipH="1">
              <a:off x="3855141" y="3274756"/>
              <a:ext cx="308127" cy="323409"/>
            </a:xfrm>
            <a:prstGeom prst="bentConnector5">
              <a:avLst>
                <a:gd name="adj1" fmla="val -3026"/>
                <a:gd name="adj2" fmla="val 1510"/>
                <a:gd name="adj3" fmla="val 10244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  <p:cxnSp>
          <p:nvCxnSpPr>
            <p:cNvPr id="91" name="Straight Arrow Connector 90"/>
            <p:cNvCxnSpPr/>
            <p:nvPr/>
          </p:nvCxnSpPr>
          <p:spPr>
            <a:xfrm flipV="1">
              <a:off x="5496796" y="2576199"/>
              <a:ext cx="198250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92" name="Text Box 9"/>
            <p:cNvSpPr txBox="1">
              <a:spLocks noChangeArrowheads="1"/>
            </p:cNvSpPr>
            <p:nvPr/>
          </p:nvSpPr>
          <p:spPr bwMode="auto">
            <a:xfrm>
              <a:off x="5283291" y="2574269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10cm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Text Box 9"/>
            <p:cNvSpPr txBox="1">
              <a:spLocks noChangeArrowheads="1"/>
            </p:cNvSpPr>
            <p:nvPr/>
          </p:nvSpPr>
          <p:spPr bwMode="auto">
            <a:xfrm>
              <a:off x="4197312" y="2533037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10cm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4" name="Straight Arrow Connector 93"/>
            <p:cNvCxnSpPr>
              <a:stCxn id="103" idx="3"/>
              <a:endCxn id="70" idx="1"/>
            </p:cNvCxnSpPr>
            <p:nvPr/>
          </p:nvCxnSpPr>
          <p:spPr>
            <a:xfrm flipV="1">
              <a:off x="3475272" y="2614796"/>
              <a:ext cx="690965" cy="1353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95" name="Text Box 9"/>
            <p:cNvSpPr txBox="1">
              <a:spLocks noChangeArrowheads="1"/>
            </p:cNvSpPr>
            <p:nvPr/>
          </p:nvSpPr>
          <p:spPr bwMode="auto">
            <a:xfrm>
              <a:off x="3317773" y="2584239"/>
              <a:ext cx="926355" cy="33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2m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6" name="Straight Arrow Connector 95"/>
            <p:cNvCxnSpPr>
              <a:stCxn id="100" idx="1"/>
              <a:endCxn id="70" idx="2"/>
            </p:cNvCxnSpPr>
            <p:nvPr/>
          </p:nvCxnSpPr>
          <p:spPr>
            <a:xfrm flipV="1">
              <a:off x="4819071" y="3273164"/>
              <a:ext cx="6282" cy="29698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97" name="Text Box 9"/>
            <p:cNvSpPr txBox="1">
              <a:spLocks noChangeArrowheads="1"/>
            </p:cNvSpPr>
            <p:nvPr/>
          </p:nvSpPr>
          <p:spPr bwMode="auto">
            <a:xfrm>
              <a:off x="4646317" y="3319033"/>
              <a:ext cx="926355" cy="297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1.5m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4" name="Text Box 9"/>
          <p:cNvSpPr txBox="1">
            <a:spLocks noChangeArrowheads="1"/>
          </p:cNvSpPr>
          <p:nvPr/>
        </p:nvSpPr>
        <p:spPr bwMode="auto">
          <a:xfrm>
            <a:off x="6388421" y="4117554"/>
            <a:ext cx="26767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713232">
              <a:spcBef>
                <a:spcPct val="50000"/>
              </a:spcBef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 trajectory of tracking</a:t>
            </a:r>
          </a:p>
        </p:txBody>
      </p:sp>
      <p:sp>
        <p:nvSpPr>
          <p:cNvPr id="115" name="Text Box 9"/>
          <p:cNvSpPr txBox="1">
            <a:spLocks noChangeArrowheads="1"/>
          </p:cNvSpPr>
          <p:nvPr/>
        </p:nvSpPr>
        <p:spPr bwMode="auto">
          <a:xfrm>
            <a:off x="6218783" y="6433591"/>
            <a:ext cx="26348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713232">
              <a:spcBef>
                <a:spcPct val="50000"/>
              </a:spcBef>
              <a:defRPr/>
            </a:pPr>
            <a:r>
              <a:rPr lang="en-US" altLang="zh-CN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Error map over tracking region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5416117" y="1830790"/>
            <a:ext cx="7495" cy="3324625"/>
          </a:xfrm>
          <a:prstGeom prst="line">
            <a:avLst/>
          </a:prstGeom>
          <a:noFill/>
          <a:ln w="349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17" name="Rectangle 116"/>
          <p:cNvSpPr/>
          <p:nvPr/>
        </p:nvSpPr>
        <p:spPr>
          <a:xfrm>
            <a:off x="1343472" y="1579854"/>
            <a:ext cx="4080134" cy="457200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Tracking Setup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423612" y="1583562"/>
            <a:ext cx="4606660" cy="457200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Result</a:t>
            </a:r>
          </a:p>
        </p:txBody>
      </p:sp>
      <p:sp>
        <p:nvSpPr>
          <p:cNvPr id="119" name="Text Box 9"/>
          <p:cNvSpPr txBox="1">
            <a:spLocks noChangeArrowheads="1"/>
          </p:cNvSpPr>
          <p:nvPr/>
        </p:nvSpPr>
        <p:spPr bwMode="auto">
          <a:xfrm>
            <a:off x="1343472" y="5190151"/>
            <a:ext cx="4205670" cy="699131"/>
          </a:xfrm>
          <a:prstGeom prst="rect">
            <a:avLst/>
          </a:prstGeom>
          <a:solidFill>
            <a:srgbClr val="E7E6E6"/>
          </a:solidFill>
          <a:ln w="19050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noAutofit/>
          </a:bodyPr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Achieve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cm to mm-level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</a:b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tracking 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7416898" y="5008581"/>
            <a:ext cx="402336" cy="305342"/>
            <a:chOff x="7810786" y="4581290"/>
            <a:chExt cx="402336" cy="305342"/>
          </a:xfrm>
        </p:grpSpPr>
        <p:sp>
          <p:nvSpPr>
            <p:cNvPr id="121" name="TextBox 120"/>
            <p:cNvSpPr txBox="1"/>
            <p:nvPr/>
          </p:nvSpPr>
          <p:spPr>
            <a:xfrm>
              <a:off x="7810786" y="4581290"/>
              <a:ext cx="402336" cy="237744"/>
            </a:xfrm>
            <a:prstGeom prst="round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36576" tIns="0" rIns="18288" bIns="0" rtlCol="0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4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1cm</a:t>
              </a:r>
            </a:p>
          </p:txBody>
        </p:sp>
        <p:cxnSp>
          <p:nvCxnSpPr>
            <p:cNvPr id="122" name="Straight Connector 46"/>
            <p:cNvCxnSpPr/>
            <p:nvPr/>
          </p:nvCxnSpPr>
          <p:spPr>
            <a:xfrm rot="16200000" flipH="1">
              <a:off x="7988769" y="4881775"/>
              <a:ext cx="7252" cy="246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0000"/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6388421" y="5609917"/>
            <a:ext cx="402336" cy="305342"/>
            <a:chOff x="7810786" y="4581290"/>
            <a:chExt cx="402336" cy="305342"/>
          </a:xfrm>
        </p:grpSpPr>
        <p:sp>
          <p:nvSpPr>
            <p:cNvPr id="124" name="TextBox 123"/>
            <p:cNvSpPr txBox="1"/>
            <p:nvPr/>
          </p:nvSpPr>
          <p:spPr>
            <a:xfrm>
              <a:off x="7810786" y="4581290"/>
              <a:ext cx="402336" cy="237744"/>
            </a:xfrm>
            <a:prstGeom prst="round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36576" tIns="0" rIns="18288" bIns="0" rtlCol="0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4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3cm</a:t>
              </a:r>
            </a:p>
          </p:txBody>
        </p:sp>
        <p:cxnSp>
          <p:nvCxnSpPr>
            <p:cNvPr id="125" name="Straight Connector 46"/>
            <p:cNvCxnSpPr/>
            <p:nvPr/>
          </p:nvCxnSpPr>
          <p:spPr>
            <a:xfrm rot="16200000" flipH="1">
              <a:off x="7988769" y="4881775"/>
              <a:ext cx="7252" cy="2461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0000"/>
              </a:solidFill>
              <a:prstDash val="dash"/>
              <a:miter lim="800000"/>
              <a:headEnd type="oval" w="lg" len="lg"/>
              <a:tailEnd type="oval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29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44" y="46038"/>
            <a:ext cx="11879716" cy="1143000"/>
          </a:xfrm>
        </p:spPr>
        <p:txBody>
          <a:bodyPr/>
          <a:lstStyle/>
          <a:p>
            <a:r>
              <a:rPr lang="en-US" dirty="0" smtClean="0"/>
              <a:t>Application and user study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7D81-C3C2-4942-A81E-0DE90F4324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007135" y="4030033"/>
            <a:ext cx="1862753" cy="31089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77635" y="4031551"/>
            <a:ext cx="1862753" cy="310896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675836" y="1586426"/>
            <a:ext cx="8412480" cy="4572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Experiment Setup</a:t>
            </a:r>
            <a:endParaRPr kumimoji="0" lang="en-US" sz="2400" b="0" i="1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75836" y="4047857"/>
            <a:ext cx="4206240" cy="457200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Example word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82076" y="4047857"/>
            <a:ext cx="4206240" cy="457200"/>
          </a:xfrm>
          <a:prstGeom prst="rect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71323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Recognition Accuracy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19"/>
          <p:cNvGrpSpPr/>
          <p:nvPr/>
        </p:nvGrpSpPr>
        <p:grpSpPr>
          <a:xfrm>
            <a:off x="2333485" y="2138974"/>
            <a:ext cx="6468005" cy="400110"/>
            <a:chOff x="676469" y="5410199"/>
            <a:chExt cx="6468005" cy="400110"/>
          </a:xfrm>
        </p:grpSpPr>
        <p:sp>
          <p:nvSpPr>
            <p:cNvPr id="30" name="Oval 29"/>
            <p:cNvSpPr/>
            <p:nvPr/>
          </p:nvSpPr>
          <p:spPr>
            <a:xfrm>
              <a:off x="676469" y="5567427"/>
              <a:ext cx="92075" cy="92075"/>
            </a:xfrm>
            <a:prstGeom prst="ellipse">
              <a:avLst/>
            </a:prstGeom>
            <a:solidFill>
              <a:srgbClr val="0033CC"/>
            </a:solidFill>
            <a:ln w="12700" cap="flat" cmpd="sng" algn="ctr">
              <a:solidFill>
                <a:srgbClr val="0033CC"/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889000" y="5410199"/>
              <a:ext cx="625547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Integrate mTrack into word-recognition application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42414" y="2655458"/>
            <a:ext cx="3901567" cy="338554"/>
            <a:chOff x="-2703680" y="2867860"/>
            <a:chExt cx="3901567" cy="338554"/>
          </a:xfrm>
        </p:grpSpPr>
        <p:sp>
          <p:nvSpPr>
            <p:cNvPr id="33" name="Rectangle 32"/>
            <p:cNvSpPr/>
            <p:nvPr/>
          </p:nvSpPr>
          <p:spPr>
            <a:xfrm>
              <a:off x="-2703680" y="3014111"/>
              <a:ext cx="109538" cy="28575"/>
            </a:xfrm>
            <a:prstGeom prst="rect">
              <a:avLst/>
            </a:prstGeom>
            <a:solidFill>
              <a:srgbClr val="0000CC"/>
            </a:solidFill>
            <a:ln w="12700" cap="flat" cmpd="sng" algn="ctr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-2517943" y="2867860"/>
              <a:ext cx="371583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Record hand-writing trace from mTrack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842414" y="3109807"/>
            <a:ext cx="3517719" cy="338554"/>
            <a:chOff x="-2703680" y="3334759"/>
            <a:chExt cx="3517719" cy="338554"/>
          </a:xfrm>
        </p:grpSpPr>
        <p:sp>
          <p:nvSpPr>
            <p:cNvPr id="36" name="Rectangle 35"/>
            <p:cNvSpPr/>
            <p:nvPr/>
          </p:nvSpPr>
          <p:spPr>
            <a:xfrm>
              <a:off x="-2703680" y="3481010"/>
              <a:ext cx="109538" cy="28575"/>
            </a:xfrm>
            <a:prstGeom prst="rect">
              <a:avLst/>
            </a:prstGeom>
            <a:solidFill>
              <a:srgbClr val="0000CC"/>
            </a:solidFill>
            <a:ln w="12700" cap="flat" cmpd="sng" algn="ctr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-2517943" y="3334759"/>
              <a:ext cx="33319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Export and control mouse of a PC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42414" y="3539324"/>
            <a:ext cx="3993643" cy="338554"/>
            <a:chOff x="-2703680" y="3737923"/>
            <a:chExt cx="3993643" cy="338554"/>
          </a:xfrm>
        </p:grpSpPr>
        <p:sp>
          <p:nvSpPr>
            <p:cNvPr id="39" name="Rectangle 38"/>
            <p:cNvSpPr/>
            <p:nvPr/>
          </p:nvSpPr>
          <p:spPr>
            <a:xfrm>
              <a:off x="-2703680" y="3884174"/>
              <a:ext cx="109538" cy="28575"/>
            </a:xfrm>
            <a:prstGeom prst="rect">
              <a:avLst/>
            </a:prstGeom>
            <a:solidFill>
              <a:srgbClr val="0000CC"/>
            </a:solidFill>
            <a:ln w="12700" cap="flat" cmpd="sng" algn="ctr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71323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-2517941" y="3737923"/>
              <a:ext cx="38079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defTabSz="713232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MyScript</a:t>
              </a:r>
              <a:r>
                <a:rPr kumimoji="0" lang="en-US" altLang="zh-CN" sz="16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©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Stylus for word detection</a:t>
              </a:r>
              <a:endParaRPr kumimoji="0" lang="en-US" altLang="zh-CN" sz="1600" b="0" i="0" u="none" strike="noStrike" kern="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2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1202</Words>
  <Application>Microsoft Macintosh PowerPoint</Application>
  <PresentationFormat>Widescreen</PresentationFormat>
  <Paragraphs>270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Comic Sans MS</vt:lpstr>
      <vt:lpstr>Helvetica</vt:lpstr>
      <vt:lpstr>Times New Roman</vt:lpstr>
      <vt:lpstr>Wingdings</vt:lpstr>
      <vt:lpstr>宋体</vt:lpstr>
      <vt:lpstr>Office Theme</vt:lpstr>
      <vt:lpstr>PowerPoint Presentation</vt:lpstr>
      <vt:lpstr>Bringing mmWave sensing to mobile devices</vt:lpstr>
      <vt:lpstr>Isn’t this the same as radar?  No.</vt:lpstr>
      <vt:lpstr>mTrack: reusing 60 GHz devices for passive tracking</vt:lpstr>
      <vt:lpstr>Targeted use cases</vt:lpstr>
      <vt:lpstr>Key challenge: background reflection</vt:lpstr>
      <vt:lpstr>Solution: phase counting and regeneration</vt:lpstr>
      <vt:lpstr>mTrack: performance overview</vt:lpstr>
      <vt:lpstr>Application and user study</vt:lpstr>
      <vt:lpstr>E-Mi: sensing assisted 60 GHz network deployment</vt:lpstr>
      <vt:lpstr>E-Mi: let mmWave radios “see” the environment</vt:lpstr>
      <vt:lpstr>Achieving super resolution</vt:lpstr>
      <vt:lpstr>Example</vt:lpstr>
      <vt:lpstr>E-Mi: Sensing-assisted mmWave networking</vt:lpstr>
      <vt:lpstr>Prototyping and experimental results</vt:lpstr>
      <vt:lpstr>The impact of sensing on networking</vt:lpstr>
      <vt:lpstr>The impact of sensing on networking</vt:lpstr>
      <vt:lpstr>Mobile mmWave imaging</vt:lpstr>
      <vt:lpstr>Mobile mmWave imaging</vt:lpstr>
      <vt:lpstr>Mobile mmWave imaging</vt:lpstr>
      <vt:lpstr>References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Xinyu</dc:creator>
  <cp:lastModifiedBy>Alex Afanasyev</cp:lastModifiedBy>
  <cp:revision>7</cp:revision>
  <dcterms:created xsi:type="dcterms:W3CDTF">2017-08-21T01:36:52Z</dcterms:created>
  <dcterms:modified xsi:type="dcterms:W3CDTF">2017-09-04T14:24:25Z</dcterms:modified>
</cp:coreProperties>
</file>